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lvl1pPr defTabSz="457200">
      <a:defRPr>
        <a:uFill>
          <a:solidFill/>
        </a:uFill>
        <a:latin typeface="Calibri"/>
        <a:ea typeface="Calibri"/>
        <a:cs typeface="Calibri"/>
        <a:sym typeface="Calibri"/>
      </a:defRPr>
    </a:lvl1pPr>
    <a:lvl2pPr indent="457200" defTabSz="457200">
      <a:defRPr>
        <a:uFill>
          <a:solidFill/>
        </a:uFill>
        <a:latin typeface="Calibri"/>
        <a:ea typeface="Calibri"/>
        <a:cs typeface="Calibri"/>
        <a:sym typeface="Calibri"/>
      </a:defRPr>
    </a:lvl2pPr>
    <a:lvl3pPr indent="914400" defTabSz="457200">
      <a:defRPr>
        <a:uFill>
          <a:solidFill/>
        </a:uFill>
        <a:latin typeface="Calibri"/>
        <a:ea typeface="Calibri"/>
        <a:cs typeface="Calibri"/>
        <a:sym typeface="Calibri"/>
      </a:defRPr>
    </a:lvl3pPr>
    <a:lvl4pPr indent="1371600" defTabSz="457200">
      <a:defRPr>
        <a:uFill>
          <a:solidFill/>
        </a:uFill>
        <a:latin typeface="Calibri"/>
        <a:ea typeface="Calibri"/>
        <a:cs typeface="Calibri"/>
        <a:sym typeface="Calibri"/>
      </a:defRPr>
    </a:lvl4pPr>
    <a:lvl5pPr indent="1828800" defTabSz="457200">
      <a:defRPr>
        <a:uFill>
          <a:solidFill/>
        </a:uFill>
        <a:latin typeface="Calibri"/>
        <a:ea typeface="Calibri"/>
        <a:cs typeface="Calibri"/>
        <a:sym typeface="Calibri"/>
      </a:defRPr>
    </a:lvl5pPr>
    <a:lvl6pPr indent="2286000" defTabSz="457200">
      <a:defRPr>
        <a:uFill>
          <a:solidFill/>
        </a:uFill>
        <a:latin typeface="Calibri"/>
        <a:ea typeface="Calibri"/>
        <a:cs typeface="Calibri"/>
        <a:sym typeface="Calibri"/>
      </a:defRPr>
    </a:lvl6pPr>
    <a:lvl7pPr indent="2743200" defTabSz="457200">
      <a:defRPr>
        <a:uFill>
          <a:solidFill/>
        </a:uFill>
        <a:latin typeface="Calibri"/>
        <a:ea typeface="Calibri"/>
        <a:cs typeface="Calibri"/>
        <a:sym typeface="Calibri"/>
      </a:defRPr>
    </a:lvl7pPr>
    <a:lvl8pPr indent="3200400" defTabSz="457200">
      <a:defRPr>
        <a:uFill>
          <a:solidFill/>
        </a:uFill>
        <a:latin typeface="Calibri"/>
        <a:ea typeface="Calibri"/>
        <a:cs typeface="Calibri"/>
        <a:sym typeface="Calibri"/>
      </a:defRPr>
    </a:lvl8pPr>
    <a:lvl9pPr indent="3657600" defTabSz="457200">
      <a:defRPr>
        <a:uFill>
          <a:solidFill/>
        </a:uFill>
        <a:latin typeface="Calibri"/>
        <a:ea typeface="Calibri"/>
        <a:cs typeface="Calibri"/>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70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7" d="100"/>
          <a:sy n="107" d="100"/>
        </p:scale>
        <p:origin x="-158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roundedCorners val="0"/>
  <c:style val="18"/>
  <c:chart>
    <c:title>
      <c:tx>
        <c:rich>
          <a:bodyPr rot="0"/>
          <a:lstStyle/>
          <a:p>
            <a:pPr lvl="0"/>
            <a:endParaRPr lang="en-US"/>
          </a:p>
        </c:rich>
      </c:tx>
      <c:layout/>
      <c:overlay val="1"/>
    </c:title>
    <c:autoTitleDeleted val="0"/>
    <c:plotArea>
      <c:layout>
        <c:manualLayout>
          <c:layoutTarget val="inner"/>
          <c:xMode val="edge"/>
          <c:yMode val="edge"/>
          <c:x val="0.075568"/>
          <c:y val="0.0412964"/>
          <c:w val="0.884651"/>
          <c:h val="0.797241"/>
        </c:manualLayout>
      </c:layout>
      <c:lineChart>
        <c:grouping val="standard"/>
        <c:varyColors val="0"/>
        <c:ser>
          <c:idx val="0"/>
          <c:order val="0"/>
          <c:tx>
            <c:strRef>
              <c:f>Sheet1!$A$2</c:f>
              <c:strCache>
                <c:ptCount val="1"/>
                <c:pt idx="0">
                  <c:v>Region 2</c:v>
                </c:pt>
              </c:strCache>
            </c:strRef>
          </c:tx>
          <c:spPr>
            <a:ln w="50800" cap="flat">
              <a:solidFill>
                <a:srgbClr val="93CDDD"/>
              </a:solidFill>
              <a:prstDash val="solid"/>
              <a:miter lim="400000"/>
            </a:ln>
            <a:effectLst/>
          </c:spPr>
          <c:marker>
            <c:symbol val="circle"/>
            <c:size val="11"/>
            <c:spPr>
              <a:solidFill>
                <a:srgbClr val="31859C"/>
              </a:solidFill>
              <a:ln w="38100" cap="flat">
                <a:solidFill>
                  <a:srgbClr val="F7F6F0"/>
                </a:solidFill>
                <a:prstDash val="solid"/>
                <a:miter lim="400000"/>
              </a:ln>
              <a:effectLst/>
            </c:spPr>
          </c:marker>
          <c:cat>
            <c:strRef>
              <c:f>Sheet1!$B$1:$R$1</c:f>
              <c:strCache>
                <c:ptCount val="17"/>
                <c:pt idx="0">
                  <c:v>Nov 2012</c:v>
                </c:pt>
                <c:pt idx="1">
                  <c:v>Dec 2012</c:v>
                </c:pt>
                <c:pt idx="2">
                  <c:v>Jan 2013</c:v>
                </c:pt>
                <c:pt idx="3">
                  <c:v>Feb 2013</c:v>
                </c:pt>
                <c:pt idx="4">
                  <c:v>Mar 2013</c:v>
                </c:pt>
                <c:pt idx="5">
                  <c:v>Apr 2013</c:v>
                </c:pt>
                <c:pt idx="6">
                  <c:v>May 2013</c:v>
                </c:pt>
                <c:pt idx="7">
                  <c:v>Jun 2013</c:v>
                </c:pt>
                <c:pt idx="8">
                  <c:v>Jul 2013</c:v>
                </c:pt>
                <c:pt idx="9">
                  <c:v>Aug 2013</c:v>
                </c:pt>
                <c:pt idx="10">
                  <c:v>Sep 2013</c:v>
                </c:pt>
                <c:pt idx="11">
                  <c:v>Oct 2013</c:v>
                </c:pt>
                <c:pt idx="12">
                  <c:v>Nov 2013</c:v>
                </c:pt>
                <c:pt idx="13">
                  <c:v>Dec 2013</c:v>
                </c:pt>
                <c:pt idx="14">
                  <c:v>Jan 2014</c:v>
                </c:pt>
                <c:pt idx="15">
                  <c:v>Feb 2014</c:v>
                </c:pt>
                <c:pt idx="16">
                  <c:v>Mar 2014</c:v>
                </c:pt>
              </c:strCache>
            </c:strRef>
          </c:cat>
          <c:val>
            <c:numRef>
              <c:f>Sheet1!$B$2:$R$2</c:f>
              <c:numCache>
                <c:formatCode>General</c:formatCode>
                <c:ptCount val="17"/>
                <c:pt idx="0">
                  <c:v>1.0</c:v>
                </c:pt>
                <c:pt idx="1">
                  <c:v>1.0</c:v>
                </c:pt>
                <c:pt idx="2">
                  <c:v>2.0</c:v>
                </c:pt>
                <c:pt idx="3">
                  <c:v>1.0</c:v>
                </c:pt>
                <c:pt idx="4">
                  <c:v>2.0</c:v>
                </c:pt>
                <c:pt idx="5">
                  <c:v>4.0</c:v>
                </c:pt>
                <c:pt idx="6">
                  <c:v>11.0</c:v>
                </c:pt>
                <c:pt idx="7">
                  <c:v>23.0</c:v>
                </c:pt>
                <c:pt idx="8">
                  <c:v>31.0</c:v>
                </c:pt>
                <c:pt idx="9">
                  <c:v>34.0</c:v>
                </c:pt>
                <c:pt idx="10">
                  <c:v>38.0</c:v>
                </c:pt>
                <c:pt idx="11">
                  <c:v>44.0</c:v>
                </c:pt>
                <c:pt idx="12">
                  <c:v>43.0</c:v>
                </c:pt>
                <c:pt idx="13">
                  <c:v>44.0</c:v>
                </c:pt>
                <c:pt idx="14">
                  <c:v>53.0</c:v>
                </c:pt>
                <c:pt idx="15">
                  <c:v>57.0</c:v>
                </c:pt>
                <c:pt idx="16">
                  <c:v>60.0</c:v>
                </c:pt>
              </c:numCache>
            </c:numRef>
          </c:val>
          <c:smooth val="0"/>
        </c:ser>
        <c:dLbls>
          <c:showLegendKey val="0"/>
          <c:showVal val="0"/>
          <c:showCatName val="0"/>
          <c:showSerName val="0"/>
          <c:showPercent val="0"/>
          <c:showBubbleSize val="0"/>
        </c:dLbls>
        <c:marker val="1"/>
        <c:smooth val="0"/>
        <c:axId val="2114511880"/>
        <c:axId val="2114517240"/>
      </c:lineChart>
      <c:catAx>
        <c:axId val="2114511880"/>
        <c:scaling>
          <c:orientation val="minMax"/>
        </c:scaling>
        <c:delete val="0"/>
        <c:axPos val="b"/>
        <c:numFmt formatCode="General" sourceLinked="0"/>
        <c:majorTickMark val="none"/>
        <c:minorTickMark val="none"/>
        <c:tickLblPos val="low"/>
        <c:spPr>
          <a:ln w="25400" cap="rnd">
            <a:solidFill>
              <a:srgbClr val="31859C"/>
            </a:solidFill>
            <a:custDash>
              <a:ds d="100000" sp="200000"/>
            </a:custDash>
            <a:miter lim="400000"/>
          </a:ln>
        </c:spPr>
        <c:txPr>
          <a:bodyPr rot="-18900000"/>
          <a:lstStyle/>
          <a:p>
            <a:pPr lvl="0">
              <a:defRPr sz="1100" b="0" i="0" u="none" strike="noStrike">
                <a:solidFill>
                  <a:srgbClr val="2C6B79"/>
                </a:solidFill>
                <a:effectLst/>
                <a:latin typeface="Calibri"/>
              </a:defRPr>
            </a:pPr>
            <a:endParaRPr lang="en-US"/>
          </a:p>
        </c:txPr>
        <c:crossAx val="2114517240"/>
        <c:crosses val="autoZero"/>
        <c:auto val="1"/>
        <c:lblAlgn val="ctr"/>
        <c:lblOffset val="100"/>
        <c:noMultiLvlLbl val="1"/>
      </c:catAx>
      <c:valAx>
        <c:axId val="2114517240"/>
        <c:scaling>
          <c:orientation val="minMax"/>
          <c:max val="60.0"/>
        </c:scaling>
        <c:delete val="0"/>
        <c:axPos val="l"/>
        <c:majorGridlines>
          <c:spPr>
            <a:ln w="12700" cap="flat">
              <a:solidFill>
                <a:srgbClr val="B8B8B8"/>
              </a:solidFill>
              <a:prstDash val="solid"/>
              <a:miter lim="400000"/>
            </a:ln>
          </c:spPr>
        </c:majorGridlines>
        <c:numFmt formatCode="#,##0" sourceLinked="0"/>
        <c:majorTickMark val="none"/>
        <c:minorTickMark val="none"/>
        <c:tickLblPos val="nextTo"/>
        <c:spPr>
          <a:ln w="25400" cap="rnd">
            <a:noFill/>
            <a:custDash>
              <a:ds d="100000" sp="200000"/>
            </a:custDash>
            <a:miter lim="400000"/>
          </a:ln>
        </c:spPr>
        <c:txPr>
          <a:bodyPr rot="0"/>
          <a:lstStyle/>
          <a:p>
            <a:pPr lvl="0">
              <a:defRPr sz="2000" b="0" i="0" u="none" strike="noStrike">
                <a:solidFill>
                  <a:srgbClr val="2C6B79"/>
                </a:solidFill>
                <a:effectLst/>
                <a:latin typeface="Calibri"/>
              </a:defRPr>
            </a:pPr>
            <a:endParaRPr lang="en-US"/>
          </a:p>
        </c:txPr>
        <c:crossAx val="2114511880"/>
        <c:crosses val="autoZero"/>
        <c:crossBetween val="midCat"/>
        <c:majorUnit val="20.0"/>
        <c:minorUnit val="10.0"/>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roundedCorners val="0"/>
  <c:style val="18"/>
  <c:chart>
    <c:title>
      <c:tx>
        <c:rich>
          <a:bodyPr rot="0"/>
          <a:lstStyle/>
          <a:p>
            <a:pPr lvl="0"/>
            <a:endParaRPr lang="en-US"/>
          </a:p>
        </c:rich>
      </c:tx>
      <c:layout/>
      <c:overlay val="1"/>
    </c:title>
    <c:autoTitleDeleted val="0"/>
    <c:plotArea>
      <c:layout>
        <c:manualLayout>
          <c:layoutTarget val="inner"/>
          <c:xMode val="edge"/>
          <c:yMode val="edge"/>
          <c:x val="0.060215"/>
          <c:y val="0.0474959"/>
          <c:w val="0.90306"/>
          <c:h val="0.864692"/>
        </c:manualLayout>
      </c:layout>
      <c:areaChart>
        <c:grouping val="standard"/>
        <c:varyColors val="0"/>
        <c:ser>
          <c:idx val="2"/>
          <c:order val="0"/>
          <c:tx>
            <c:strRef>
              <c:f>Sheet1!$A$4</c:f>
              <c:strCache>
                <c:ptCount val="1"/>
                <c:pt idx="0">
                  <c:v>Series 1</c:v>
                </c:pt>
              </c:strCache>
            </c:strRef>
          </c:tx>
          <c:spPr>
            <a:solidFill>
              <a:srgbClr val="DDD9C3"/>
            </a:solidFill>
            <a:ln w="12700" cap="flat">
              <a:noFill/>
              <a:miter lim="400000"/>
            </a:ln>
            <a:effectLst>
              <a:outerShdw blurRad="38100" dist="23000" dir="5400000" algn="tl">
                <a:srgbClr val="000000">
                  <a:alpha val="35000"/>
                </a:srgbClr>
              </a:outerShdw>
            </a:effectLst>
          </c:spPr>
          <c:cat>
            <c:strRef>
              <c:f>Sheet1!$B$1:$F$1</c:f>
              <c:strCache>
                <c:ptCount val="5"/>
                <c:pt idx="0">
                  <c:v>1/5/14</c:v>
                </c:pt>
                <c:pt idx="1">
                  <c:v>1/6/14</c:v>
                </c:pt>
                <c:pt idx="2">
                  <c:v>1/7/14</c:v>
                </c:pt>
                <c:pt idx="3">
                  <c:v>1/8/14</c:v>
                </c:pt>
                <c:pt idx="4">
                  <c:v>1/9/14</c:v>
                </c:pt>
              </c:strCache>
            </c:strRef>
          </c:cat>
          <c:val>
            <c:numRef>
              <c:f>Sheet1!$B$4:$F$4</c:f>
              <c:numCache>
                <c:formatCode>General</c:formatCode>
                <c:ptCount val="5"/>
                <c:pt idx="0">
                  <c:v>12.0</c:v>
                </c:pt>
                <c:pt idx="1">
                  <c:v>25.0</c:v>
                </c:pt>
                <c:pt idx="2">
                  <c:v>28.0</c:v>
                </c:pt>
                <c:pt idx="3">
                  <c:v>48.0</c:v>
                </c:pt>
                <c:pt idx="4">
                  <c:v>39.0</c:v>
                </c:pt>
              </c:numCache>
            </c:numRef>
          </c:val>
        </c:ser>
        <c:ser>
          <c:idx val="1"/>
          <c:order val="1"/>
          <c:tx>
            <c:strRef>
              <c:f>Sheet1!$A$3</c:f>
              <c:strCache>
                <c:ptCount val="1"/>
                <c:pt idx="0">
                  <c:v>Series 2</c:v>
                </c:pt>
              </c:strCache>
            </c:strRef>
          </c:tx>
          <c:spPr>
            <a:solidFill>
              <a:srgbClr val="31859C">
                <a:alpha val="80000"/>
              </a:srgbClr>
            </a:solidFill>
            <a:ln w="12700" cap="flat">
              <a:noFill/>
              <a:miter lim="400000"/>
            </a:ln>
            <a:effectLst>
              <a:outerShdw blurRad="38100" dist="23000" dir="5400000" algn="tl">
                <a:srgbClr val="000000">
                  <a:alpha val="35000"/>
                </a:srgbClr>
              </a:outerShdw>
            </a:effectLst>
          </c:spPr>
          <c:cat>
            <c:strRef>
              <c:f>Sheet1!$B$1:$F$1</c:f>
              <c:strCache>
                <c:ptCount val="5"/>
                <c:pt idx="0">
                  <c:v>1/5/14</c:v>
                </c:pt>
                <c:pt idx="1">
                  <c:v>1/6/14</c:v>
                </c:pt>
                <c:pt idx="2">
                  <c:v>1/7/14</c:v>
                </c:pt>
                <c:pt idx="3">
                  <c:v>1/8/14</c:v>
                </c:pt>
                <c:pt idx="4">
                  <c:v>1/9/14</c:v>
                </c:pt>
              </c:strCache>
            </c:strRef>
          </c:cat>
          <c:val>
            <c:numRef>
              <c:f>Sheet1!$B$3:$F$3</c:f>
              <c:numCache>
                <c:formatCode>General</c:formatCode>
                <c:ptCount val="5"/>
                <c:pt idx="0">
                  <c:v>7.0</c:v>
                </c:pt>
                <c:pt idx="1">
                  <c:v>18.0</c:v>
                </c:pt>
                <c:pt idx="2">
                  <c:v>16.0</c:v>
                </c:pt>
                <c:pt idx="3">
                  <c:v>28.0</c:v>
                </c:pt>
                <c:pt idx="4">
                  <c:v>31.0</c:v>
                </c:pt>
              </c:numCache>
            </c:numRef>
          </c:val>
        </c:ser>
        <c:ser>
          <c:idx val="0"/>
          <c:order val="2"/>
          <c:tx>
            <c:strRef>
              <c:f>Sheet1!$A$2</c:f>
              <c:strCache>
                <c:ptCount val="1"/>
                <c:pt idx="0">
                  <c:v>Series 3</c:v>
                </c:pt>
              </c:strCache>
            </c:strRef>
          </c:tx>
          <c:spPr>
            <a:solidFill>
              <a:srgbClr val="93CDDD">
                <a:alpha val="80000"/>
              </a:srgbClr>
            </a:solidFill>
            <a:ln w="12700" cap="flat">
              <a:noFill/>
              <a:miter lim="400000"/>
            </a:ln>
            <a:effectLst>
              <a:outerShdw blurRad="38100" dist="23000" dir="5400000" algn="tl">
                <a:srgbClr val="000000">
                  <a:alpha val="35000"/>
                </a:srgbClr>
              </a:outerShdw>
            </a:effectLst>
          </c:spPr>
          <c:cat>
            <c:strRef>
              <c:f>Sheet1!$B$1:$F$1</c:f>
              <c:strCache>
                <c:ptCount val="5"/>
                <c:pt idx="0">
                  <c:v>1/5/14</c:v>
                </c:pt>
                <c:pt idx="1">
                  <c:v>1/6/14</c:v>
                </c:pt>
                <c:pt idx="2">
                  <c:v>1/7/14</c:v>
                </c:pt>
                <c:pt idx="3">
                  <c:v>1/8/14</c:v>
                </c:pt>
                <c:pt idx="4">
                  <c:v>1/9/14</c:v>
                </c:pt>
              </c:strCache>
            </c:strRef>
          </c:cat>
          <c:val>
            <c:numRef>
              <c:f>Sheet1!$B$2:$F$2</c:f>
              <c:numCache>
                <c:formatCode>General</c:formatCode>
                <c:ptCount val="5"/>
                <c:pt idx="0">
                  <c:v>3.0</c:v>
                </c:pt>
                <c:pt idx="1">
                  <c:v>10.0</c:v>
                </c:pt>
                <c:pt idx="2">
                  <c:v>22.0</c:v>
                </c:pt>
                <c:pt idx="3">
                  <c:v>14.0</c:v>
                </c:pt>
                <c:pt idx="4">
                  <c:v>30.0</c:v>
                </c:pt>
              </c:numCache>
            </c:numRef>
          </c:val>
        </c:ser>
        <c:dLbls>
          <c:showLegendKey val="0"/>
          <c:showVal val="0"/>
          <c:showCatName val="0"/>
          <c:showSerName val="0"/>
          <c:showPercent val="0"/>
          <c:showBubbleSize val="0"/>
        </c:dLbls>
        <c:axId val="2116639400"/>
        <c:axId val="2116642808"/>
      </c:areaChart>
      <c:catAx>
        <c:axId val="2116639400"/>
        <c:scaling>
          <c:orientation val="minMax"/>
        </c:scaling>
        <c:delete val="0"/>
        <c:axPos val="b"/>
        <c:numFmt formatCode="General" sourceLinked="0"/>
        <c:majorTickMark val="out"/>
        <c:minorTickMark val="none"/>
        <c:tickLblPos val="low"/>
        <c:spPr>
          <a:ln w="9525" cap="flat">
            <a:solidFill>
              <a:srgbClr val="DDD9C3"/>
            </a:solidFill>
            <a:prstDash val="solid"/>
            <a:round/>
          </a:ln>
        </c:spPr>
        <c:txPr>
          <a:bodyPr rot="0"/>
          <a:lstStyle/>
          <a:p>
            <a:pPr lvl="0">
              <a:defRPr sz="1200" b="0" i="0" u="none" strike="noStrike">
                <a:solidFill>
                  <a:srgbClr val="31859C"/>
                </a:solidFill>
                <a:effectLst/>
                <a:latin typeface="Calibri"/>
              </a:defRPr>
            </a:pPr>
            <a:endParaRPr lang="en-US"/>
          </a:p>
        </c:txPr>
        <c:crossAx val="2116642808"/>
        <c:crosses val="autoZero"/>
        <c:auto val="1"/>
        <c:lblAlgn val="ctr"/>
        <c:lblOffset val="100"/>
        <c:noMultiLvlLbl val="1"/>
      </c:catAx>
      <c:valAx>
        <c:axId val="2116642808"/>
        <c:scaling>
          <c:orientation val="minMax"/>
        </c:scaling>
        <c:delete val="0"/>
        <c:axPos val="l"/>
        <c:majorGridlines>
          <c:spPr>
            <a:ln w="12700" cap="flat">
              <a:solidFill>
                <a:srgbClr val="DDD9C3"/>
              </a:solidFill>
              <a:prstDash val="solid"/>
              <a:round/>
            </a:ln>
          </c:spPr>
        </c:majorGridlines>
        <c:numFmt formatCode="0" sourceLinked="0"/>
        <c:majorTickMark val="out"/>
        <c:minorTickMark val="none"/>
        <c:tickLblPos val="nextTo"/>
        <c:spPr>
          <a:ln w="9525" cap="flat">
            <a:solidFill>
              <a:srgbClr val="DDD9C3"/>
            </a:solidFill>
            <a:prstDash val="solid"/>
            <a:round/>
          </a:ln>
        </c:spPr>
        <c:txPr>
          <a:bodyPr rot="0"/>
          <a:lstStyle/>
          <a:p>
            <a:pPr lvl="0">
              <a:defRPr sz="1200" b="0" i="0" u="none" strike="noStrike">
                <a:solidFill>
                  <a:srgbClr val="31859C"/>
                </a:solidFill>
                <a:effectLst/>
                <a:latin typeface="Calibri"/>
              </a:defRPr>
            </a:pPr>
            <a:endParaRPr lang="en-US"/>
          </a:p>
        </c:txPr>
        <c:crossAx val="2116639400"/>
        <c:crosses val="autoZero"/>
        <c:crossBetween val="midCat"/>
        <c:majorUnit val="12.5"/>
        <c:minorUnit val="6.25"/>
      </c:valAx>
      <c:spPr>
        <a:noFill/>
        <a:ln w="9525" cap="flat">
          <a:solidFill>
            <a:srgbClr val="DDD9C3"/>
          </a:solidFill>
          <a:prstDash val="solid"/>
          <a:round/>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6" name="Shape 46"/>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47" name="Shape 47"/>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556383281"/>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 Title Slide">
    <p:spTree>
      <p:nvGrpSpPr>
        <p:cNvPr id="1" name=""/>
        <p:cNvGrpSpPr/>
        <p:nvPr/>
      </p:nvGrpSpPr>
      <p:grpSpPr>
        <a:xfrm>
          <a:off x="0" y="0"/>
          <a:ext cx="0" cy="0"/>
          <a:chOff x="0" y="0"/>
          <a:chExt cx="0" cy="0"/>
        </a:xfrm>
      </p:grpSpPr>
      <p:sp>
        <p:nvSpPr>
          <p:cNvPr id="6" name="Shape 6"/>
          <p:cNvSpPr>
            <a:spLocks noGrp="1"/>
          </p:cNvSpPr>
          <p:nvPr>
            <p:ph type="title"/>
          </p:nvPr>
        </p:nvSpPr>
        <p:spPr>
          <a:xfrm>
            <a:off x="685800" y="1844675"/>
            <a:ext cx="7772400" cy="2041525"/>
          </a:xfrm>
          <a:prstGeom prst="rect">
            <a:avLst/>
          </a:prstGeom>
        </p:spPr>
        <p:txBody>
          <a:bodyPr/>
          <a:lstStyle/>
          <a:p>
            <a:pPr lvl="0">
              <a:defRPr sz="1800">
                <a:uFillTx/>
              </a:defRPr>
            </a:pPr>
            <a:r>
              <a:rPr sz="4400">
                <a:uFill>
                  <a:solidFill/>
                </a:uFill>
              </a:rPr>
              <a:t>Title Text</a:t>
            </a:r>
          </a:p>
        </p:txBody>
      </p:sp>
      <p:sp>
        <p:nvSpPr>
          <p:cNvPr id="7" name="Shape 7"/>
          <p:cNvSpPr>
            <a:spLocks noGrp="1"/>
          </p:cNvSpPr>
          <p:nvPr>
            <p:ph type="body" idx="1"/>
          </p:nvPr>
        </p:nvSpPr>
        <p:spPr>
          <a:xfrm>
            <a:off x="1371600" y="3886200"/>
            <a:ext cx="6400800" cy="2971800"/>
          </a:xfrm>
          <a:prstGeom prst="rect">
            <a:avLst/>
          </a:prstGeom>
        </p:spPr>
        <p:txBody>
          <a:bodyPr/>
          <a:lstStyle>
            <a:lvl1pPr marL="0" indent="0" algn="ctr">
              <a:buSzTx/>
              <a:buFontTx/>
              <a:buNone/>
              <a:defRPr>
                <a:solidFill>
                  <a:srgbClr val="888888"/>
                </a:solidFill>
                <a:uFill>
                  <a:solidFill>
                    <a:srgbClr val="888888"/>
                  </a:solidFill>
                </a:uFill>
              </a:defRPr>
            </a:lvl1pPr>
            <a:lvl2pPr marL="0" indent="457200" algn="ctr">
              <a:buSzTx/>
              <a:buFontTx/>
              <a:buNone/>
              <a:defRPr>
                <a:solidFill>
                  <a:srgbClr val="888888"/>
                </a:solidFill>
                <a:uFill>
                  <a:solidFill>
                    <a:srgbClr val="888888"/>
                  </a:solidFill>
                </a:uFill>
              </a:defRPr>
            </a:lvl2pPr>
            <a:lvl3pPr marL="0" indent="914400" algn="ctr">
              <a:buSzTx/>
              <a:buFontTx/>
              <a:buNone/>
              <a:defRPr>
                <a:solidFill>
                  <a:srgbClr val="888888"/>
                </a:solidFill>
                <a:uFill>
                  <a:solidFill>
                    <a:srgbClr val="888888"/>
                  </a:solidFill>
                </a:uFill>
              </a:defRPr>
            </a:lvl3pPr>
            <a:lvl4pPr marL="0" indent="1371600" algn="ctr">
              <a:buSzTx/>
              <a:buFontTx/>
              <a:buNone/>
              <a:defRPr>
                <a:solidFill>
                  <a:srgbClr val="888888"/>
                </a:solidFill>
                <a:uFill>
                  <a:solidFill>
                    <a:srgbClr val="888888"/>
                  </a:solidFill>
                </a:uFill>
              </a:defRPr>
            </a:lvl4pPr>
            <a:lvl5pPr marL="0" indent="1828800" algn="ctr">
              <a:buSzTx/>
              <a:buFontTx/>
              <a:buNone/>
              <a:defRPr>
                <a:solidFill>
                  <a:srgbClr val="888888"/>
                </a:solidFill>
                <a:uFill>
                  <a:solidFill>
                    <a:srgbClr val="888888"/>
                  </a:solidFill>
                </a:uFill>
              </a:defRPr>
            </a:lvl5pPr>
          </a:lstStyle>
          <a:p>
            <a:pPr lvl="0">
              <a:defRPr sz="1800">
                <a:solidFill>
                  <a:srgbClr val="000000"/>
                </a:solidFill>
                <a:uFillTx/>
              </a:defRPr>
            </a:pPr>
            <a:r>
              <a:rPr sz="3200">
                <a:solidFill>
                  <a:srgbClr val="888888"/>
                </a:solidFill>
                <a:uFill>
                  <a:solidFill>
                    <a:srgbClr val="888888"/>
                  </a:solidFill>
                </a:uFill>
              </a:rPr>
              <a:t>Body Level One</a:t>
            </a:r>
          </a:p>
          <a:p>
            <a:pPr lvl="1">
              <a:defRPr sz="1800">
                <a:solidFill>
                  <a:srgbClr val="000000"/>
                </a:solidFill>
                <a:uFillTx/>
              </a:defRPr>
            </a:pPr>
            <a:r>
              <a:rPr sz="3200">
                <a:solidFill>
                  <a:srgbClr val="888888"/>
                </a:solidFill>
                <a:uFill>
                  <a:solidFill>
                    <a:srgbClr val="888888"/>
                  </a:solidFill>
                </a:uFill>
              </a:rPr>
              <a:t>Body Level Two</a:t>
            </a:r>
          </a:p>
          <a:p>
            <a:pPr lvl="2">
              <a:defRPr sz="1800">
                <a:solidFill>
                  <a:srgbClr val="000000"/>
                </a:solidFill>
                <a:uFillTx/>
              </a:defRPr>
            </a:pPr>
            <a:r>
              <a:rPr sz="3200">
                <a:solidFill>
                  <a:srgbClr val="888888"/>
                </a:solidFill>
                <a:uFill>
                  <a:solidFill>
                    <a:srgbClr val="888888"/>
                  </a:solidFill>
                </a:uFill>
              </a:rPr>
              <a:t>Body Level Three</a:t>
            </a:r>
          </a:p>
          <a:p>
            <a:pPr lvl="3">
              <a:defRPr sz="1800">
                <a:solidFill>
                  <a:srgbClr val="000000"/>
                </a:solidFill>
                <a:uFillTx/>
              </a:defRPr>
            </a:pPr>
            <a:r>
              <a:rPr sz="3200">
                <a:solidFill>
                  <a:srgbClr val="888888"/>
                </a:solidFill>
                <a:uFill>
                  <a:solidFill>
                    <a:srgbClr val="888888"/>
                  </a:solidFill>
                </a:uFill>
              </a:rPr>
              <a:t>Body Level Four</a:t>
            </a:r>
          </a:p>
          <a:p>
            <a:pPr lvl="4">
              <a:defRPr sz="1800">
                <a:solidFill>
                  <a:srgbClr val="000000"/>
                </a:solidFill>
                <a:uFillTx/>
              </a:defRPr>
            </a:pPr>
            <a:r>
              <a:rPr sz="3200">
                <a:solidFill>
                  <a:srgbClr val="888888"/>
                </a:solidFill>
                <a:uFill>
                  <a:solidFill>
                    <a:srgbClr val="888888"/>
                  </a:solidFill>
                </a:uFill>
              </a:rPr>
              <a:t>Body Level Five</a:t>
            </a:r>
          </a:p>
        </p:txBody>
      </p:sp>
      <p:sp>
        <p:nvSpPr>
          <p:cNvPr id="8" name="Shape 8"/>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Default - Title and Vertical Text">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p>
            <a:pPr lvl="0">
              <a:defRPr sz="1800">
                <a:uFillTx/>
              </a:defRPr>
            </a:pPr>
            <a:r>
              <a:rPr sz="4400">
                <a:uFill>
                  <a:solidFill/>
                </a:uFill>
              </a:rPr>
              <a:t>Title Text</a:t>
            </a:r>
          </a:p>
        </p:txBody>
      </p:sp>
      <p:sp>
        <p:nvSpPr>
          <p:cNvPr id="40" name="Shape 40"/>
          <p:cNvSpPr>
            <a:spLocks noGrp="1"/>
          </p:cNvSpPr>
          <p:nvPr>
            <p:ph type="body" idx="1"/>
          </p:nvPr>
        </p:nvSpPr>
        <p:spPr>
          <a:prstGeom prst="rect">
            <a:avLst/>
          </a:prstGeom>
        </p:spPr>
        <p:txBody>
          <a:bodyPr/>
          <a:lstStyle/>
          <a:p>
            <a:pPr lvl="0">
              <a:defRPr sz="1800">
                <a:uFillTx/>
              </a:defRPr>
            </a:pPr>
            <a:r>
              <a:rPr sz="3200">
                <a:uFill>
                  <a:solidFill/>
                </a:uFill>
              </a:rPr>
              <a:t>Body Level One</a:t>
            </a:r>
          </a:p>
          <a:p>
            <a:pPr lvl="1">
              <a:defRPr sz="1800">
                <a:uFillTx/>
              </a:defRPr>
            </a:pPr>
            <a:r>
              <a:rPr sz="3200">
                <a:uFill>
                  <a:solidFill/>
                </a:uFill>
              </a:rPr>
              <a:t>Body Level Two</a:t>
            </a:r>
          </a:p>
          <a:p>
            <a:pPr lvl="2">
              <a:defRPr sz="1800">
                <a:uFillTx/>
              </a:defRPr>
            </a:pPr>
            <a:r>
              <a:rPr sz="3200">
                <a:uFill>
                  <a:solidFill/>
                </a:uFill>
              </a:rPr>
              <a:t>Body Level Three</a:t>
            </a:r>
          </a:p>
          <a:p>
            <a:pPr lvl="3">
              <a:defRPr sz="1800">
                <a:uFillTx/>
              </a:defRPr>
            </a:pPr>
            <a:r>
              <a:rPr sz="3200">
                <a:uFill>
                  <a:solidFill/>
                </a:uFill>
              </a:rPr>
              <a:t>Body Level Four</a:t>
            </a:r>
          </a:p>
          <a:p>
            <a:pPr lvl="4">
              <a:defRPr sz="1800">
                <a:uFillTx/>
              </a:defRPr>
            </a:pPr>
            <a:r>
              <a:rPr sz="3200">
                <a:uFill>
                  <a:solidFill/>
                </a:uFill>
              </a:rPr>
              <a:t>Body Level Five</a:t>
            </a:r>
          </a:p>
        </p:txBody>
      </p:sp>
      <p:sp>
        <p:nvSpPr>
          <p:cNvPr id="41" name="Shape 41"/>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Default - Vertical Title and Text">
    <p:spTree>
      <p:nvGrpSpPr>
        <p:cNvPr id="1" name=""/>
        <p:cNvGrpSpPr/>
        <p:nvPr/>
      </p:nvGrpSpPr>
      <p:grpSpPr>
        <a:xfrm>
          <a:off x="0" y="0"/>
          <a:ext cx="0" cy="0"/>
          <a:chOff x="0" y="0"/>
          <a:chExt cx="0" cy="0"/>
        </a:xfrm>
      </p:grpSpPr>
      <p:sp>
        <p:nvSpPr>
          <p:cNvPr id="43" name="Shape 43"/>
          <p:cNvSpPr>
            <a:spLocks noGrp="1"/>
          </p:cNvSpPr>
          <p:nvPr>
            <p:ph type="title"/>
          </p:nvPr>
        </p:nvSpPr>
        <p:spPr>
          <a:xfrm>
            <a:off x="6629400" y="0"/>
            <a:ext cx="2057400" cy="6400802"/>
          </a:xfrm>
          <a:prstGeom prst="rect">
            <a:avLst/>
          </a:prstGeom>
        </p:spPr>
        <p:txBody>
          <a:bodyPr/>
          <a:lstStyle/>
          <a:p>
            <a:pPr lvl="0">
              <a:defRPr sz="1800">
                <a:uFillTx/>
              </a:defRPr>
            </a:pPr>
            <a:r>
              <a:rPr sz="4400">
                <a:uFill>
                  <a:solidFill/>
                </a:uFill>
              </a:rPr>
              <a:t>Title Text</a:t>
            </a:r>
          </a:p>
        </p:txBody>
      </p:sp>
      <p:sp>
        <p:nvSpPr>
          <p:cNvPr id="44" name="Shape 44"/>
          <p:cNvSpPr>
            <a:spLocks noGrp="1"/>
          </p:cNvSpPr>
          <p:nvPr>
            <p:ph type="body" idx="1"/>
          </p:nvPr>
        </p:nvSpPr>
        <p:spPr>
          <a:xfrm>
            <a:off x="457200" y="274638"/>
            <a:ext cx="6019800" cy="6583363"/>
          </a:xfrm>
          <a:prstGeom prst="rect">
            <a:avLst/>
          </a:prstGeom>
        </p:spPr>
        <p:txBody>
          <a:bodyPr/>
          <a:lstStyle/>
          <a:p>
            <a:pPr lvl="0">
              <a:defRPr sz="1800">
                <a:uFillTx/>
              </a:defRPr>
            </a:pPr>
            <a:r>
              <a:rPr sz="3200">
                <a:uFill>
                  <a:solidFill/>
                </a:uFill>
              </a:rPr>
              <a:t>Body Level One</a:t>
            </a:r>
          </a:p>
          <a:p>
            <a:pPr lvl="1">
              <a:defRPr sz="1800">
                <a:uFillTx/>
              </a:defRPr>
            </a:pPr>
            <a:r>
              <a:rPr sz="3200">
                <a:uFill>
                  <a:solidFill/>
                </a:uFill>
              </a:rPr>
              <a:t>Body Level Two</a:t>
            </a:r>
          </a:p>
          <a:p>
            <a:pPr lvl="2">
              <a:defRPr sz="1800">
                <a:uFillTx/>
              </a:defRPr>
            </a:pPr>
            <a:r>
              <a:rPr sz="3200">
                <a:uFill>
                  <a:solidFill/>
                </a:uFill>
              </a:rPr>
              <a:t>Body Level Three</a:t>
            </a:r>
          </a:p>
          <a:p>
            <a:pPr lvl="3">
              <a:defRPr sz="1800">
                <a:uFillTx/>
              </a:defRPr>
            </a:pPr>
            <a:r>
              <a:rPr sz="3200">
                <a:uFill>
                  <a:solidFill/>
                </a:uFill>
              </a:rPr>
              <a:t>Body Level Four</a:t>
            </a:r>
          </a:p>
          <a:p>
            <a:pPr lvl="4">
              <a:defRPr sz="1800">
                <a:uFillTx/>
              </a:defRPr>
            </a:pPr>
            <a:r>
              <a:rPr sz="3200">
                <a:uFill>
                  <a:solidFill/>
                </a:uFill>
              </a:rPr>
              <a:t>Body Level Five</a:t>
            </a:r>
          </a:p>
        </p:txBody>
      </p:sp>
      <p:sp>
        <p:nvSpPr>
          <p:cNvPr id="45" name="Shape 45"/>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 Title and Content">
    <p:spTree>
      <p:nvGrpSpPr>
        <p:cNvPr id="1" name=""/>
        <p:cNvGrpSpPr/>
        <p:nvPr/>
      </p:nvGrpSpPr>
      <p:grpSpPr>
        <a:xfrm>
          <a:off x="0" y="0"/>
          <a:ext cx="0" cy="0"/>
          <a:chOff x="0" y="0"/>
          <a:chExt cx="0" cy="0"/>
        </a:xfrm>
      </p:grpSpPr>
      <p:sp>
        <p:nvSpPr>
          <p:cNvPr id="10" name="Shape 10"/>
          <p:cNvSpPr>
            <a:spLocks noGrp="1"/>
          </p:cNvSpPr>
          <p:nvPr>
            <p:ph type="title"/>
          </p:nvPr>
        </p:nvSpPr>
        <p:spPr>
          <a:prstGeom prst="rect">
            <a:avLst/>
          </a:prstGeom>
        </p:spPr>
        <p:txBody>
          <a:bodyPr/>
          <a:lstStyle/>
          <a:p>
            <a:pPr lvl="0">
              <a:defRPr sz="1800">
                <a:uFillTx/>
              </a:defRPr>
            </a:pPr>
            <a:r>
              <a:rPr sz="4400">
                <a:uFill>
                  <a:solidFill/>
                </a:uFill>
              </a:rPr>
              <a:t>Title Text</a:t>
            </a:r>
          </a:p>
        </p:txBody>
      </p:sp>
      <p:sp>
        <p:nvSpPr>
          <p:cNvPr id="11" name="Shape 11"/>
          <p:cNvSpPr>
            <a:spLocks noGrp="1"/>
          </p:cNvSpPr>
          <p:nvPr>
            <p:ph type="body" idx="1"/>
          </p:nvPr>
        </p:nvSpPr>
        <p:spPr>
          <a:prstGeom prst="rect">
            <a:avLst/>
          </a:prstGeom>
        </p:spPr>
        <p:txBody>
          <a:bodyPr/>
          <a:lstStyle/>
          <a:p>
            <a:pPr lvl="0">
              <a:defRPr sz="1800">
                <a:uFillTx/>
              </a:defRPr>
            </a:pPr>
            <a:r>
              <a:rPr sz="3200">
                <a:uFill>
                  <a:solidFill/>
                </a:uFill>
              </a:rPr>
              <a:t>Body Level One</a:t>
            </a:r>
          </a:p>
          <a:p>
            <a:pPr lvl="1">
              <a:defRPr sz="1800">
                <a:uFillTx/>
              </a:defRPr>
            </a:pPr>
            <a:r>
              <a:rPr sz="3200">
                <a:uFill>
                  <a:solidFill/>
                </a:uFill>
              </a:rPr>
              <a:t>Body Level Two</a:t>
            </a:r>
          </a:p>
          <a:p>
            <a:pPr lvl="2">
              <a:defRPr sz="1800">
                <a:uFillTx/>
              </a:defRPr>
            </a:pPr>
            <a:r>
              <a:rPr sz="3200">
                <a:uFill>
                  <a:solidFill/>
                </a:uFill>
              </a:rPr>
              <a:t>Body Level Three</a:t>
            </a:r>
          </a:p>
          <a:p>
            <a:pPr lvl="3">
              <a:defRPr sz="1800">
                <a:uFillTx/>
              </a:defRPr>
            </a:pPr>
            <a:r>
              <a:rPr sz="3200">
                <a:uFill>
                  <a:solidFill/>
                </a:uFill>
              </a:rPr>
              <a:t>Body Level Four</a:t>
            </a:r>
          </a:p>
          <a:p>
            <a:pPr lvl="4">
              <a:defRPr sz="1800">
                <a:uFillTx/>
              </a:defRPr>
            </a:pPr>
            <a:r>
              <a:rPr sz="3200">
                <a:uFill>
                  <a:solidFill/>
                </a:uFill>
              </a:rPr>
              <a:t>Body Level Five</a:t>
            </a:r>
          </a:p>
        </p:txBody>
      </p:sp>
      <p:sp>
        <p:nvSpPr>
          <p:cNvPr id="12" name="Shape 12"/>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fault - Section Header">
    <p:spTree>
      <p:nvGrpSpPr>
        <p:cNvPr id="1" name=""/>
        <p:cNvGrpSpPr/>
        <p:nvPr/>
      </p:nvGrpSpPr>
      <p:grpSpPr>
        <a:xfrm>
          <a:off x="0" y="0"/>
          <a:ext cx="0" cy="0"/>
          <a:chOff x="0" y="0"/>
          <a:chExt cx="0" cy="0"/>
        </a:xfrm>
      </p:grpSpPr>
      <p:sp>
        <p:nvSpPr>
          <p:cNvPr id="14" name="Shape 14"/>
          <p:cNvSpPr>
            <a:spLocks noGrp="1"/>
          </p:cNvSpPr>
          <p:nvPr>
            <p:ph type="title"/>
          </p:nvPr>
        </p:nvSpPr>
        <p:spPr>
          <a:xfrm>
            <a:off x="722312" y="4406900"/>
            <a:ext cx="7772401" cy="1362075"/>
          </a:xfrm>
          <a:prstGeom prst="rect">
            <a:avLst/>
          </a:prstGeom>
        </p:spPr>
        <p:txBody>
          <a:bodyPr anchor="t"/>
          <a:lstStyle>
            <a:lvl1pPr algn="l">
              <a:defRPr sz="4000" b="1" cap="all"/>
            </a:lvl1pPr>
          </a:lstStyle>
          <a:p>
            <a:pPr lvl="0">
              <a:defRPr sz="1800" b="0" cap="none">
                <a:uFillTx/>
              </a:defRPr>
            </a:pPr>
            <a:r>
              <a:rPr sz="4000" b="1" cap="all">
                <a:uFill>
                  <a:solidFill/>
                </a:uFill>
              </a:rPr>
              <a:t>Title Text</a:t>
            </a:r>
          </a:p>
        </p:txBody>
      </p:sp>
      <p:sp>
        <p:nvSpPr>
          <p:cNvPr id="15" name="Shape 15"/>
          <p:cNvSpPr>
            <a:spLocks noGrp="1"/>
          </p:cNvSpPr>
          <p:nvPr>
            <p:ph type="body"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uFill>
                  <a:solidFill>
                    <a:srgbClr val="888888"/>
                  </a:solidFill>
                </a:uFill>
              </a:defRPr>
            </a:lvl1pPr>
            <a:lvl2pPr marL="0" indent="457200">
              <a:spcBef>
                <a:spcPts val="400"/>
              </a:spcBef>
              <a:buSzTx/>
              <a:buFontTx/>
              <a:buNone/>
              <a:defRPr sz="2000">
                <a:solidFill>
                  <a:srgbClr val="888888"/>
                </a:solidFill>
                <a:uFill>
                  <a:solidFill>
                    <a:srgbClr val="888888"/>
                  </a:solidFill>
                </a:uFill>
              </a:defRPr>
            </a:lvl2pPr>
            <a:lvl3pPr marL="0" indent="914400">
              <a:spcBef>
                <a:spcPts val="400"/>
              </a:spcBef>
              <a:buSzTx/>
              <a:buFontTx/>
              <a:buNone/>
              <a:defRPr sz="2000">
                <a:solidFill>
                  <a:srgbClr val="888888"/>
                </a:solidFill>
                <a:uFill>
                  <a:solidFill>
                    <a:srgbClr val="888888"/>
                  </a:solidFill>
                </a:uFill>
              </a:defRPr>
            </a:lvl3pPr>
            <a:lvl4pPr marL="0" indent="1371600">
              <a:spcBef>
                <a:spcPts val="400"/>
              </a:spcBef>
              <a:buSzTx/>
              <a:buFontTx/>
              <a:buNone/>
              <a:defRPr sz="2000">
                <a:solidFill>
                  <a:srgbClr val="888888"/>
                </a:solidFill>
                <a:uFill>
                  <a:solidFill>
                    <a:srgbClr val="888888"/>
                  </a:solidFill>
                </a:uFill>
              </a:defRPr>
            </a:lvl4pPr>
            <a:lvl5pPr marL="0" indent="1828800">
              <a:spcBef>
                <a:spcPts val="400"/>
              </a:spcBef>
              <a:buSzTx/>
              <a:buFontTx/>
              <a:buNone/>
              <a:defRPr sz="2000">
                <a:solidFill>
                  <a:srgbClr val="888888"/>
                </a:solidFill>
                <a:uFill>
                  <a:solidFill>
                    <a:srgbClr val="888888"/>
                  </a:solidFill>
                </a:uFill>
              </a:defRPr>
            </a:lvl5pPr>
          </a:lstStyle>
          <a:p>
            <a:pPr lvl="0">
              <a:defRPr sz="1800">
                <a:solidFill>
                  <a:srgbClr val="000000"/>
                </a:solidFill>
                <a:uFillTx/>
              </a:defRPr>
            </a:pPr>
            <a:r>
              <a:rPr sz="2000">
                <a:solidFill>
                  <a:srgbClr val="888888"/>
                </a:solidFill>
                <a:uFill>
                  <a:solidFill>
                    <a:srgbClr val="888888"/>
                  </a:solidFill>
                </a:uFill>
              </a:rPr>
              <a:t>Body Level One</a:t>
            </a:r>
          </a:p>
          <a:p>
            <a:pPr lvl="1">
              <a:defRPr sz="1800">
                <a:solidFill>
                  <a:srgbClr val="000000"/>
                </a:solidFill>
                <a:uFillTx/>
              </a:defRPr>
            </a:pPr>
            <a:r>
              <a:rPr sz="2000">
                <a:solidFill>
                  <a:srgbClr val="888888"/>
                </a:solidFill>
                <a:uFill>
                  <a:solidFill>
                    <a:srgbClr val="888888"/>
                  </a:solidFill>
                </a:uFill>
              </a:rPr>
              <a:t>Body Level Two</a:t>
            </a:r>
          </a:p>
          <a:p>
            <a:pPr lvl="2">
              <a:defRPr sz="1800">
                <a:solidFill>
                  <a:srgbClr val="000000"/>
                </a:solidFill>
                <a:uFillTx/>
              </a:defRPr>
            </a:pPr>
            <a:r>
              <a:rPr sz="2000">
                <a:solidFill>
                  <a:srgbClr val="888888"/>
                </a:solidFill>
                <a:uFill>
                  <a:solidFill>
                    <a:srgbClr val="888888"/>
                  </a:solidFill>
                </a:uFill>
              </a:rPr>
              <a:t>Body Level Three</a:t>
            </a:r>
          </a:p>
          <a:p>
            <a:pPr lvl="3">
              <a:defRPr sz="1800">
                <a:solidFill>
                  <a:srgbClr val="000000"/>
                </a:solidFill>
                <a:uFillTx/>
              </a:defRPr>
            </a:pPr>
            <a:r>
              <a:rPr sz="2000">
                <a:solidFill>
                  <a:srgbClr val="888888"/>
                </a:solidFill>
                <a:uFill>
                  <a:solidFill>
                    <a:srgbClr val="888888"/>
                  </a:solidFill>
                </a:uFill>
              </a:rPr>
              <a:t>Body Level Four</a:t>
            </a:r>
          </a:p>
          <a:p>
            <a:pPr lvl="4">
              <a:defRPr sz="1800">
                <a:solidFill>
                  <a:srgbClr val="000000"/>
                </a:solidFill>
                <a:uFillTx/>
              </a:defRPr>
            </a:pPr>
            <a:r>
              <a:rPr sz="2000">
                <a:solidFill>
                  <a:srgbClr val="888888"/>
                </a:solidFill>
                <a:uFill>
                  <a:solidFill>
                    <a:srgbClr val="888888"/>
                  </a:solidFill>
                </a:uFill>
              </a:rPr>
              <a:t>Body Level Five</a:t>
            </a:r>
          </a:p>
        </p:txBody>
      </p:sp>
      <p:sp>
        <p:nvSpPr>
          <p:cNvPr id="16" name="Shape 1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fault - Two Content">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uFillTx/>
              </a:defRPr>
            </a:pPr>
            <a:r>
              <a:rPr sz="4400">
                <a:uFill>
                  <a:solidFill/>
                </a:uFill>
              </a:rPr>
              <a:t>Title Text</a:t>
            </a:r>
          </a:p>
        </p:txBody>
      </p:sp>
      <p:sp>
        <p:nvSpPr>
          <p:cNvPr id="19" name="Shape 19"/>
          <p:cNvSpPr>
            <a:spLocks noGrp="1"/>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uFillTx/>
              </a:defRPr>
            </a:pPr>
            <a:r>
              <a:rPr sz="2800">
                <a:uFill>
                  <a:solidFill/>
                </a:uFill>
              </a:rPr>
              <a:t>Body Level One</a:t>
            </a:r>
          </a:p>
          <a:p>
            <a:pPr lvl="1">
              <a:defRPr sz="1800">
                <a:uFillTx/>
              </a:defRPr>
            </a:pPr>
            <a:r>
              <a:rPr sz="2800">
                <a:uFill>
                  <a:solidFill/>
                </a:uFill>
              </a:rPr>
              <a:t>Body Level Two</a:t>
            </a:r>
          </a:p>
          <a:p>
            <a:pPr lvl="2">
              <a:defRPr sz="1800">
                <a:uFillTx/>
              </a:defRPr>
            </a:pPr>
            <a:r>
              <a:rPr sz="2800">
                <a:uFill>
                  <a:solidFill/>
                </a:uFill>
              </a:rPr>
              <a:t>Body Level Three</a:t>
            </a:r>
          </a:p>
          <a:p>
            <a:pPr lvl="3">
              <a:defRPr sz="1800">
                <a:uFillTx/>
              </a:defRPr>
            </a:pPr>
            <a:r>
              <a:rPr sz="2800">
                <a:uFill>
                  <a:solidFill/>
                </a:uFill>
              </a:rPr>
              <a:t>Body Level Four</a:t>
            </a:r>
          </a:p>
          <a:p>
            <a:pPr lvl="4">
              <a:defRPr sz="1800">
                <a:uFillTx/>
              </a:defRPr>
            </a:pPr>
            <a:r>
              <a:rPr sz="2800">
                <a:uFill>
                  <a:solidFill/>
                </a:uFill>
              </a:rPr>
              <a:t>Body Level Five</a:t>
            </a:r>
          </a:p>
        </p:txBody>
      </p:sp>
      <p:sp>
        <p:nvSpPr>
          <p:cNvPr id="20" name="Shape 20"/>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Default - Comparison">
    <p:spTree>
      <p:nvGrpSpPr>
        <p:cNvPr id="1" name=""/>
        <p:cNvGrpSpPr/>
        <p:nvPr/>
      </p:nvGrpSpPr>
      <p:grpSpPr>
        <a:xfrm>
          <a:off x="0" y="0"/>
          <a:ext cx="0" cy="0"/>
          <a:chOff x="0" y="0"/>
          <a:chExt cx="0" cy="0"/>
        </a:xfrm>
      </p:grpSpPr>
      <p:sp>
        <p:nvSpPr>
          <p:cNvPr id="22" name="Shape 22"/>
          <p:cNvSpPr>
            <a:spLocks noGrp="1"/>
          </p:cNvSpPr>
          <p:nvPr>
            <p:ph type="title"/>
          </p:nvPr>
        </p:nvSpPr>
        <p:spPr>
          <a:xfrm>
            <a:off x="457200" y="256810"/>
            <a:ext cx="8229600" cy="1178656"/>
          </a:xfrm>
          <a:prstGeom prst="rect">
            <a:avLst/>
          </a:prstGeom>
        </p:spPr>
        <p:txBody>
          <a:bodyPr/>
          <a:lstStyle/>
          <a:p>
            <a:pPr lvl="0">
              <a:defRPr sz="1800">
                <a:uFillTx/>
              </a:defRPr>
            </a:pPr>
            <a:r>
              <a:rPr sz="4400">
                <a:uFill>
                  <a:solidFill/>
                </a:uFill>
              </a:rPr>
              <a:t>Title Text</a:t>
            </a:r>
          </a:p>
        </p:txBody>
      </p:sp>
      <p:sp>
        <p:nvSpPr>
          <p:cNvPr id="23" name="Shape 23"/>
          <p:cNvSpPr>
            <a:spLocks noGrp="1"/>
          </p:cNvSpPr>
          <p:nvPr>
            <p:ph type="body" idx="1"/>
          </p:nvPr>
        </p:nvSpPr>
        <p:spPr>
          <a:xfrm>
            <a:off x="457200" y="1435465"/>
            <a:ext cx="4040188" cy="739411"/>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pPr lvl="0">
              <a:defRPr sz="1800" b="0">
                <a:uFillTx/>
              </a:defRPr>
            </a:pPr>
            <a:r>
              <a:rPr sz="2400" b="1">
                <a:uFill>
                  <a:solidFill/>
                </a:uFill>
              </a:rPr>
              <a:t>Body Level One</a:t>
            </a:r>
          </a:p>
          <a:p>
            <a:pPr lvl="1">
              <a:defRPr sz="1800" b="0">
                <a:uFillTx/>
              </a:defRPr>
            </a:pPr>
            <a:r>
              <a:rPr sz="2400" b="1">
                <a:uFill>
                  <a:solidFill/>
                </a:uFill>
              </a:rPr>
              <a:t>Body Level Two</a:t>
            </a:r>
          </a:p>
          <a:p>
            <a:pPr lvl="2">
              <a:defRPr sz="1800" b="0">
                <a:uFillTx/>
              </a:defRPr>
            </a:pPr>
            <a:r>
              <a:rPr sz="2400" b="1">
                <a:uFill>
                  <a:solidFill/>
                </a:uFill>
              </a:rPr>
              <a:t>Body Level Three</a:t>
            </a:r>
          </a:p>
          <a:p>
            <a:pPr lvl="3">
              <a:defRPr sz="1800" b="0">
                <a:uFillTx/>
              </a:defRPr>
            </a:pPr>
            <a:r>
              <a:rPr sz="2400" b="1">
                <a:uFill>
                  <a:solidFill/>
                </a:uFill>
              </a:rPr>
              <a:t>Body Level Four</a:t>
            </a:r>
          </a:p>
          <a:p>
            <a:pPr lvl="4">
              <a:defRPr sz="1800" b="0">
                <a:uFillTx/>
              </a:defRPr>
            </a:pPr>
            <a:r>
              <a:rPr sz="2400" b="1">
                <a:uFill>
                  <a:solidFill/>
                </a:uFill>
              </a:rPr>
              <a:t>Body Level Five</a:t>
            </a:r>
          </a:p>
        </p:txBody>
      </p:sp>
      <p:sp>
        <p:nvSpPr>
          <p:cNvPr id="24" name="Shape 24"/>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Default - Title Only">
    <p:spTree>
      <p:nvGrpSpPr>
        <p:cNvPr id="1" name=""/>
        <p:cNvGrpSpPr/>
        <p:nvPr/>
      </p:nvGrpSpPr>
      <p:grpSpPr>
        <a:xfrm>
          <a:off x="0" y="0"/>
          <a:ext cx="0" cy="0"/>
          <a:chOff x="0" y="0"/>
          <a:chExt cx="0" cy="0"/>
        </a:xfrm>
      </p:grpSpPr>
      <p:sp>
        <p:nvSpPr>
          <p:cNvPr id="26" name="Shape 26"/>
          <p:cNvSpPr>
            <a:spLocks noGrp="1"/>
          </p:cNvSpPr>
          <p:nvPr>
            <p:ph type="title"/>
          </p:nvPr>
        </p:nvSpPr>
        <p:spPr>
          <a:prstGeom prst="rect">
            <a:avLst/>
          </a:prstGeom>
        </p:spPr>
        <p:txBody>
          <a:bodyPr/>
          <a:lstStyle/>
          <a:p>
            <a:pPr lvl="0">
              <a:defRPr sz="1800">
                <a:uFillTx/>
              </a:defRPr>
            </a:pPr>
            <a:r>
              <a:rPr sz="4400">
                <a:uFill>
                  <a:solidFill/>
                </a:uFill>
              </a:rPr>
              <a:t>Title Text</a:t>
            </a:r>
          </a:p>
        </p:txBody>
      </p:sp>
      <p:sp>
        <p:nvSpPr>
          <p:cNvPr id="27" name="Shape 2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Default - Blank">
    <p:spTree>
      <p:nvGrpSpPr>
        <p:cNvPr id="1" name=""/>
        <p:cNvGrpSpPr/>
        <p:nvPr/>
      </p:nvGrpSpPr>
      <p:grpSpPr>
        <a:xfrm>
          <a:off x="0" y="0"/>
          <a:ext cx="0" cy="0"/>
          <a:chOff x="0" y="0"/>
          <a:chExt cx="0" cy="0"/>
        </a:xfrm>
      </p:grpSpPr>
      <p:sp>
        <p:nvSpPr>
          <p:cNvPr id="29" name="Shape 2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Default - Content with Caption">
    <p:spTree>
      <p:nvGrpSpPr>
        <p:cNvPr id="1" name=""/>
        <p:cNvGrpSpPr/>
        <p:nvPr/>
      </p:nvGrpSpPr>
      <p:grpSpPr>
        <a:xfrm>
          <a:off x="0" y="0"/>
          <a:ext cx="0" cy="0"/>
          <a:chOff x="0" y="0"/>
          <a:chExt cx="0" cy="0"/>
        </a:xfrm>
      </p:grpSpPr>
      <p:sp>
        <p:nvSpPr>
          <p:cNvPr id="31" name="Shape 31"/>
          <p:cNvSpPr>
            <a:spLocks noGrp="1"/>
          </p:cNvSpPr>
          <p:nvPr>
            <p:ph type="title"/>
          </p:nvPr>
        </p:nvSpPr>
        <p:spPr>
          <a:xfrm>
            <a:off x="457200" y="0"/>
            <a:ext cx="3008314" cy="1435100"/>
          </a:xfrm>
          <a:prstGeom prst="rect">
            <a:avLst/>
          </a:prstGeom>
        </p:spPr>
        <p:txBody>
          <a:bodyPr anchor="b"/>
          <a:lstStyle>
            <a:lvl1pPr algn="l">
              <a:defRPr sz="2000" b="1"/>
            </a:lvl1pPr>
          </a:lstStyle>
          <a:p>
            <a:pPr lvl="0">
              <a:defRPr sz="1800" b="0">
                <a:uFillTx/>
              </a:defRPr>
            </a:pPr>
            <a:r>
              <a:rPr sz="2000" b="1">
                <a:uFill>
                  <a:solidFill/>
                </a:uFill>
              </a:rPr>
              <a:t>Title Text</a:t>
            </a:r>
          </a:p>
        </p:txBody>
      </p:sp>
      <p:sp>
        <p:nvSpPr>
          <p:cNvPr id="32" name="Shape 32"/>
          <p:cNvSpPr>
            <a:spLocks noGrp="1"/>
          </p:cNvSpPr>
          <p:nvPr>
            <p:ph type="body" idx="1"/>
          </p:nvPr>
        </p:nvSpPr>
        <p:spPr>
          <a:xfrm>
            <a:off x="3575050" y="273050"/>
            <a:ext cx="5111750" cy="6584950"/>
          </a:xfrm>
          <a:prstGeom prst="rect">
            <a:avLst/>
          </a:prstGeom>
        </p:spPr>
        <p:txBody>
          <a:bodyPr/>
          <a:lstStyle/>
          <a:p>
            <a:pPr lvl="0">
              <a:defRPr sz="1800">
                <a:uFillTx/>
              </a:defRPr>
            </a:pPr>
            <a:r>
              <a:rPr sz="3200">
                <a:uFill>
                  <a:solidFill/>
                </a:uFill>
              </a:rPr>
              <a:t>Body Level One</a:t>
            </a:r>
          </a:p>
          <a:p>
            <a:pPr lvl="1">
              <a:defRPr sz="1800">
                <a:uFillTx/>
              </a:defRPr>
            </a:pPr>
            <a:r>
              <a:rPr sz="3200">
                <a:uFill>
                  <a:solidFill/>
                </a:uFill>
              </a:rPr>
              <a:t>Body Level Two</a:t>
            </a:r>
          </a:p>
          <a:p>
            <a:pPr lvl="2">
              <a:defRPr sz="1800">
                <a:uFillTx/>
              </a:defRPr>
            </a:pPr>
            <a:r>
              <a:rPr sz="3200">
                <a:uFill>
                  <a:solidFill/>
                </a:uFill>
              </a:rPr>
              <a:t>Body Level Three</a:t>
            </a:r>
          </a:p>
          <a:p>
            <a:pPr lvl="3">
              <a:defRPr sz="1800">
                <a:uFillTx/>
              </a:defRPr>
            </a:pPr>
            <a:r>
              <a:rPr sz="3200">
                <a:uFill>
                  <a:solidFill/>
                </a:uFill>
              </a:rPr>
              <a:t>Body Level Four</a:t>
            </a:r>
          </a:p>
          <a:p>
            <a:pPr lvl="4">
              <a:defRPr sz="1800">
                <a:uFillTx/>
              </a:defRPr>
            </a:pPr>
            <a:r>
              <a:rPr sz="3200">
                <a:uFill>
                  <a:solidFill/>
                </a:uFill>
              </a:rPr>
              <a:t>Body Level Five</a:t>
            </a:r>
          </a:p>
        </p:txBody>
      </p:sp>
      <p:sp>
        <p:nvSpPr>
          <p:cNvPr id="33" name="Shape 33"/>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Default - Picture with Caption">
    <p:spTree>
      <p:nvGrpSpPr>
        <p:cNvPr id="1" name=""/>
        <p:cNvGrpSpPr/>
        <p:nvPr/>
      </p:nvGrpSpPr>
      <p:grpSpPr>
        <a:xfrm>
          <a:off x="0" y="0"/>
          <a:ext cx="0" cy="0"/>
          <a:chOff x="0" y="0"/>
          <a:chExt cx="0" cy="0"/>
        </a:xfrm>
      </p:grpSpPr>
      <p:sp>
        <p:nvSpPr>
          <p:cNvPr id="35" name="Shape 35"/>
          <p:cNvSpPr>
            <a:spLocks noGrp="1"/>
          </p:cNvSpPr>
          <p:nvPr>
            <p:ph type="title"/>
          </p:nvPr>
        </p:nvSpPr>
        <p:spPr>
          <a:xfrm>
            <a:off x="1792288" y="4800600"/>
            <a:ext cx="5486401" cy="566738"/>
          </a:xfrm>
          <a:prstGeom prst="rect">
            <a:avLst/>
          </a:prstGeom>
        </p:spPr>
        <p:txBody>
          <a:bodyPr anchor="b"/>
          <a:lstStyle>
            <a:lvl1pPr algn="l">
              <a:defRPr sz="2000" b="1"/>
            </a:lvl1pPr>
          </a:lstStyle>
          <a:p>
            <a:pPr lvl="0">
              <a:defRPr sz="1800" b="0">
                <a:uFillTx/>
              </a:defRPr>
            </a:pPr>
            <a:r>
              <a:rPr sz="2000" b="1">
                <a:uFill>
                  <a:solidFill/>
                </a:uFill>
              </a:rPr>
              <a:t>Title Text</a:t>
            </a:r>
          </a:p>
        </p:txBody>
      </p:sp>
      <p:sp>
        <p:nvSpPr>
          <p:cNvPr id="36" name="Shape 36"/>
          <p:cNvSpPr>
            <a:spLocks noGrp="1"/>
          </p:cNvSpPr>
          <p:nvPr>
            <p:ph type="body"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lvl="0">
              <a:defRPr sz="1800">
                <a:uFillTx/>
              </a:defRPr>
            </a:pPr>
            <a:r>
              <a:rPr sz="1400">
                <a:uFill>
                  <a:solidFill/>
                </a:uFill>
              </a:rPr>
              <a:t>Body Level One</a:t>
            </a:r>
          </a:p>
          <a:p>
            <a:pPr lvl="1">
              <a:defRPr sz="1800">
                <a:uFillTx/>
              </a:defRPr>
            </a:pPr>
            <a:r>
              <a:rPr sz="1400">
                <a:uFill>
                  <a:solidFill/>
                </a:uFill>
              </a:rPr>
              <a:t>Body Level Two</a:t>
            </a:r>
          </a:p>
          <a:p>
            <a:pPr lvl="2">
              <a:defRPr sz="1800">
                <a:uFillTx/>
              </a:defRPr>
            </a:pPr>
            <a:r>
              <a:rPr sz="1400">
                <a:uFill>
                  <a:solidFill/>
                </a:uFill>
              </a:rPr>
              <a:t>Body Level Three</a:t>
            </a:r>
          </a:p>
          <a:p>
            <a:pPr lvl="3">
              <a:defRPr sz="1800">
                <a:uFillTx/>
              </a:defRPr>
            </a:pPr>
            <a:r>
              <a:rPr sz="1400">
                <a:uFill>
                  <a:solidFill/>
                </a:uFill>
              </a:rPr>
              <a:t>Body Level Four</a:t>
            </a:r>
          </a:p>
          <a:p>
            <a:pPr lvl="4">
              <a:defRPr sz="1800">
                <a:uFillTx/>
              </a:defRPr>
            </a:pPr>
            <a:r>
              <a:rPr sz="1400">
                <a:uFill>
                  <a:solidFill/>
                </a:uFill>
              </a:rPr>
              <a:t>Body Level Five</a:t>
            </a:r>
          </a:p>
        </p:txBody>
      </p:sp>
      <p:sp>
        <p:nvSpPr>
          <p:cNvPr id="37" name="Shape 3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EECE1"/>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92076"/>
            <a:ext cx="8229600" cy="1508125"/>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a:bodyPr>
          <a:lstStyle/>
          <a:p>
            <a:pPr lvl="0">
              <a:defRPr sz="1800">
                <a:uFillTx/>
              </a:defRPr>
            </a:pPr>
            <a:r>
              <a:rPr sz="4400">
                <a:uFill>
                  <a:solidFill/>
                </a:uFill>
              </a:rPr>
              <a:t>Title Text</a:t>
            </a:r>
          </a:p>
        </p:txBody>
      </p:sp>
      <p:sp>
        <p:nvSpPr>
          <p:cNvPr id="3" name="Shape 3"/>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a:bodyPr>
          <a:lstStyle/>
          <a:p>
            <a:pPr lvl="0">
              <a:defRPr sz="1800">
                <a:uFillTx/>
              </a:defRPr>
            </a:pPr>
            <a:r>
              <a:rPr sz="3200">
                <a:uFill>
                  <a:solidFill/>
                </a:uFill>
              </a:rPr>
              <a:t>Body Level One</a:t>
            </a:r>
          </a:p>
          <a:p>
            <a:pPr lvl="1">
              <a:defRPr sz="1800">
                <a:uFillTx/>
              </a:defRPr>
            </a:pPr>
            <a:r>
              <a:rPr sz="3200">
                <a:uFill>
                  <a:solidFill/>
                </a:uFill>
              </a:rPr>
              <a:t>Body Level Two</a:t>
            </a:r>
          </a:p>
          <a:p>
            <a:pPr lvl="2">
              <a:defRPr sz="1800">
                <a:uFillTx/>
              </a:defRPr>
            </a:pPr>
            <a:r>
              <a:rPr sz="3200">
                <a:uFill>
                  <a:solidFill/>
                </a:uFill>
              </a:rPr>
              <a:t>Body Level Three</a:t>
            </a:r>
          </a:p>
          <a:p>
            <a:pPr lvl="3">
              <a:defRPr sz="1800">
                <a:uFillTx/>
              </a:defRPr>
            </a:pPr>
            <a:r>
              <a:rPr sz="3200">
                <a:uFill>
                  <a:solidFill/>
                </a:uFill>
              </a:rPr>
              <a:t>Body Level Four</a:t>
            </a:r>
          </a:p>
          <a:p>
            <a:pPr lvl="4">
              <a:defRPr sz="1800">
                <a:uFillTx/>
              </a:defRPr>
            </a:pPr>
            <a:r>
              <a:rPr sz="3200">
                <a:uFill>
                  <a:solidFill/>
                </a:uFill>
              </a:rPr>
              <a:t>Body Level Five</a:t>
            </a:r>
          </a:p>
        </p:txBody>
      </p:sp>
      <p:sp>
        <p:nvSpPr>
          <p:cNvPr id="4" name="Shape 4"/>
          <p:cNvSpPr>
            <a:spLocks noGrp="1"/>
          </p:cNvSpPr>
          <p:nvPr>
            <p:ph type="sldNum" sz="quarter" idx="2"/>
          </p:nvPr>
        </p:nvSpPr>
        <p:spPr>
          <a:xfrm>
            <a:off x="6553200" y="6404292"/>
            <a:ext cx="2133600" cy="269241"/>
          </a:xfrm>
          <a:prstGeom prst="rect">
            <a:avLst/>
          </a:prstGeom>
          <a:ln w="12700">
            <a:miter lim="400000"/>
          </a:ln>
        </p:spPr>
        <p:txBody>
          <a:bodyPr lIns="45719" rIns="45719" anchor="ctr">
            <a:spAutoFit/>
          </a:bodyPr>
          <a:lstStyle>
            <a:lvl1pPr algn="r">
              <a:defRPr sz="1200">
                <a:solidFill>
                  <a:srgbClr val="888888"/>
                </a:solidFill>
                <a:uFill>
                  <a:solidFill>
                    <a:srgbClr val="888888"/>
                  </a:solidFill>
                </a:uFill>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spd="med"/>
  <p:txStyles>
    <p:titleStyle>
      <a:lvl1pPr algn="ctr" defTabSz="457200">
        <a:defRPr sz="4400">
          <a:uFill>
            <a:solidFill/>
          </a:uFill>
          <a:latin typeface="Calibri"/>
          <a:ea typeface="Calibri"/>
          <a:cs typeface="Calibri"/>
          <a:sym typeface="Calibri"/>
        </a:defRPr>
      </a:lvl1pPr>
      <a:lvl2pPr algn="ctr" defTabSz="457200">
        <a:defRPr sz="4400">
          <a:uFill>
            <a:solidFill/>
          </a:uFill>
          <a:latin typeface="Calibri"/>
          <a:ea typeface="Calibri"/>
          <a:cs typeface="Calibri"/>
          <a:sym typeface="Calibri"/>
        </a:defRPr>
      </a:lvl2pPr>
      <a:lvl3pPr algn="ctr" defTabSz="457200">
        <a:defRPr sz="4400">
          <a:uFill>
            <a:solidFill/>
          </a:uFill>
          <a:latin typeface="Calibri"/>
          <a:ea typeface="Calibri"/>
          <a:cs typeface="Calibri"/>
          <a:sym typeface="Calibri"/>
        </a:defRPr>
      </a:lvl3pPr>
      <a:lvl4pPr algn="ctr" defTabSz="457200">
        <a:defRPr sz="4400">
          <a:uFill>
            <a:solidFill/>
          </a:uFill>
          <a:latin typeface="Calibri"/>
          <a:ea typeface="Calibri"/>
          <a:cs typeface="Calibri"/>
          <a:sym typeface="Calibri"/>
        </a:defRPr>
      </a:lvl4pPr>
      <a:lvl5pPr algn="ctr" defTabSz="457200">
        <a:defRPr sz="4400">
          <a:uFill>
            <a:solidFill/>
          </a:uFill>
          <a:latin typeface="Calibri"/>
          <a:ea typeface="Calibri"/>
          <a:cs typeface="Calibri"/>
          <a:sym typeface="Calibri"/>
        </a:defRPr>
      </a:lvl5pPr>
      <a:lvl6pPr algn="ctr" defTabSz="457200">
        <a:defRPr sz="4400">
          <a:uFill>
            <a:solidFill/>
          </a:uFill>
          <a:latin typeface="Calibri"/>
          <a:ea typeface="Calibri"/>
          <a:cs typeface="Calibri"/>
          <a:sym typeface="Calibri"/>
        </a:defRPr>
      </a:lvl6pPr>
      <a:lvl7pPr algn="ctr" defTabSz="457200">
        <a:defRPr sz="4400">
          <a:uFill>
            <a:solidFill/>
          </a:uFill>
          <a:latin typeface="Calibri"/>
          <a:ea typeface="Calibri"/>
          <a:cs typeface="Calibri"/>
          <a:sym typeface="Calibri"/>
        </a:defRPr>
      </a:lvl7pPr>
      <a:lvl8pPr algn="ctr" defTabSz="457200">
        <a:defRPr sz="4400">
          <a:uFill>
            <a:solidFill/>
          </a:uFill>
          <a:latin typeface="Calibri"/>
          <a:ea typeface="Calibri"/>
          <a:cs typeface="Calibri"/>
          <a:sym typeface="Calibri"/>
        </a:defRPr>
      </a:lvl8pPr>
      <a:lvl9pPr algn="ctr" defTabSz="457200">
        <a:defRPr sz="4400">
          <a:uFill>
            <a:solidFill/>
          </a:uFill>
          <a:latin typeface="Calibri"/>
          <a:ea typeface="Calibri"/>
          <a:cs typeface="Calibri"/>
          <a:sym typeface="Calibri"/>
        </a:defRPr>
      </a:lvl9pPr>
    </p:titleStyle>
    <p:bodyStyle>
      <a:lvl1pPr marL="342900" indent="-342900" defTabSz="457200">
        <a:spcBef>
          <a:spcPts val="700"/>
        </a:spcBef>
        <a:buSzPct val="100000"/>
        <a:buFont typeface="Arial"/>
        <a:buChar char="•"/>
        <a:defRPr sz="3200">
          <a:uFill>
            <a:solidFill/>
          </a:uFill>
          <a:latin typeface="Calibri"/>
          <a:ea typeface="Calibri"/>
          <a:cs typeface="Calibri"/>
          <a:sym typeface="Calibri"/>
        </a:defRPr>
      </a:lvl1pPr>
      <a:lvl2pPr marL="783771" indent="-326571" defTabSz="457200">
        <a:spcBef>
          <a:spcPts val="700"/>
        </a:spcBef>
        <a:buSzPct val="100000"/>
        <a:buFont typeface="Arial"/>
        <a:buChar char="–"/>
        <a:defRPr sz="3200">
          <a:uFill>
            <a:solidFill/>
          </a:uFill>
          <a:latin typeface="Calibri"/>
          <a:ea typeface="Calibri"/>
          <a:cs typeface="Calibri"/>
          <a:sym typeface="Calibri"/>
        </a:defRPr>
      </a:lvl2pPr>
      <a:lvl3pPr marL="1219200" indent="-304800" defTabSz="457200">
        <a:spcBef>
          <a:spcPts val="700"/>
        </a:spcBef>
        <a:buSzPct val="100000"/>
        <a:buFont typeface="Arial"/>
        <a:buChar char="•"/>
        <a:defRPr sz="3200">
          <a:uFill>
            <a:solidFill/>
          </a:uFill>
          <a:latin typeface="Calibri"/>
          <a:ea typeface="Calibri"/>
          <a:cs typeface="Calibri"/>
          <a:sym typeface="Calibri"/>
        </a:defRPr>
      </a:lvl3pPr>
      <a:lvl4pPr marL="1737360" indent="-365760" defTabSz="457200">
        <a:spcBef>
          <a:spcPts val="700"/>
        </a:spcBef>
        <a:buSzPct val="100000"/>
        <a:buFont typeface="Arial"/>
        <a:buChar char="–"/>
        <a:defRPr sz="3200">
          <a:uFill>
            <a:solidFill/>
          </a:uFill>
          <a:latin typeface="Calibri"/>
          <a:ea typeface="Calibri"/>
          <a:cs typeface="Calibri"/>
          <a:sym typeface="Calibri"/>
        </a:defRPr>
      </a:lvl4pPr>
      <a:lvl5pPr marL="2194560" indent="-365760" defTabSz="457200">
        <a:spcBef>
          <a:spcPts val="700"/>
        </a:spcBef>
        <a:buSzPct val="100000"/>
        <a:buFont typeface="Arial"/>
        <a:buChar char="»"/>
        <a:defRPr sz="3200">
          <a:uFill>
            <a:solidFill/>
          </a:uFill>
          <a:latin typeface="Calibri"/>
          <a:ea typeface="Calibri"/>
          <a:cs typeface="Calibri"/>
          <a:sym typeface="Calibri"/>
        </a:defRPr>
      </a:lvl5pPr>
      <a:lvl6pPr marL="2651760" indent="-365760" defTabSz="457200">
        <a:spcBef>
          <a:spcPts val="700"/>
        </a:spcBef>
        <a:buSzPct val="100000"/>
        <a:buFont typeface="Arial"/>
        <a:buChar char="•"/>
        <a:defRPr sz="3200">
          <a:uFill>
            <a:solidFill/>
          </a:uFill>
          <a:latin typeface="Calibri"/>
          <a:ea typeface="Calibri"/>
          <a:cs typeface="Calibri"/>
          <a:sym typeface="Calibri"/>
        </a:defRPr>
      </a:lvl6pPr>
      <a:lvl7pPr marL="3108960" indent="-365760" defTabSz="457200">
        <a:spcBef>
          <a:spcPts val="700"/>
        </a:spcBef>
        <a:buSzPct val="100000"/>
        <a:buFont typeface="Arial"/>
        <a:buChar char="•"/>
        <a:defRPr sz="3200">
          <a:uFill>
            <a:solidFill/>
          </a:uFill>
          <a:latin typeface="Calibri"/>
          <a:ea typeface="Calibri"/>
          <a:cs typeface="Calibri"/>
          <a:sym typeface="Calibri"/>
        </a:defRPr>
      </a:lvl7pPr>
      <a:lvl8pPr marL="3566159" indent="-365759" defTabSz="457200">
        <a:spcBef>
          <a:spcPts val="700"/>
        </a:spcBef>
        <a:buSzPct val="100000"/>
        <a:buFont typeface="Arial"/>
        <a:buChar char="•"/>
        <a:defRPr sz="3200">
          <a:uFill>
            <a:solidFill/>
          </a:uFill>
          <a:latin typeface="Calibri"/>
          <a:ea typeface="Calibri"/>
          <a:cs typeface="Calibri"/>
          <a:sym typeface="Calibri"/>
        </a:defRPr>
      </a:lvl8pPr>
      <a:lvl9pPr marL="4023359" indent="-365759" defTabSz="457200">
        <a:spcBef>
          <a:spcPts val="700"/>
        </a:spcBef>
        <a:buSzPct val="100000"/>
        <a:buFont typeface="Arial"/>
        <a:buChar char="•"/>
        <a:defRPr sz="3200">
          <a:uFill>
            <a:solidFill/>
          </a:uFill>
          <a:latin typeface="Calibri"/>
          <a:ea typeface="Calibri"/>
          <a:cs typeface="Calibri"/>
          <a:sym typeface="Calibri"/>
        </a:defRPr>
      </a:lvl9pPr>
    </p:bodyStyle>
    <p:otherStyle>
      <a:lvl1pPr algn="r" defTabSz="457200">
        <a:defRPr sz="1200">
          <a:solidFill>
            <a:schemeClr val="tx1"/>
          </a:solidFill>
          <a:uFill>
            <a:solidFill>
              <a:srgbClr val="888888"/>
            </a:solidFill>
          </a:uFill>
          <a:latin typeface="+mn-lt"/>
          <a:ea typeface="+mn-ea"/>
          <a:cs typeface="+mn-cs"/>
          <a:sym typeface="Calibri"/>
        </a:defRPr>
      </a:lvl1pPr>
      <a:lvl2pPr indent="457200" algn="r" defTabSz="457200">
        <a:defRPr sz="1200">
          <a:solidFill>
            <a:schemeClr val="tx1"/>
          </a:solidFill>
          <a:uFill>
            <a:solidFill>
              <a:srgbClr val="888888"/>
            </a:solidFill>
          </a:uFill>
          <a:latin typeface="+mn-lt"/>
          <a:ea typeface="+mn-ea"/>
          <a:cs typeface="+mn-cs"/>
          <a:sym typeface="Calibri"/>
        </a:defRPr>
      </a:lvl2pPr>
      <a:lvl3pPr indent="914400" algn="r" defTabSz="457200">
        <a:defRPr sz="1200">
          <a:solidFill>
            <a:schemeClr val="tx1"/>
          </a:solidFill>
          <a:uFill>
            <a:solidFill>
              <a:srgbClr val="888888"/>
            </a:solidFill>
          </a:uFill>
          <a:latin typeface="+mn-lt"/>
          <a:ea typeface="+mn-ea"/>
          <a:cs typeface="+mn-cs"/>
          <a:sym typeface="Calibri"/>
        </a:defRPr>
      </a:lvl3pPr>
      <a:lvl4pPr indent="1371600" algn="r" defTabSz="457200">
        <a:defRPr sz="1200">
          <a:solidFill>
            <a:schemeClr val="tx1"/>
          </a:solidFill>
          <a:uFill>
            <a:solidFill>
              <a:srgbClr val="888888"/>
            </a:solidFill>
          </a:uFill>
          <a:latin typeface="+mn-lt"/>
          <a:ea typeface="+mn-ea"/>
          <a:cs typeface="+mn-cs"/>
          <a:sym typeface="Calibri"/>
        </a:defRPr>
      </a:lvl4pPr>
      <a:lvl5pPr indent="1828800" algn="r" defTabSz="457200">
        <a:defRPr sz="1200">
          <a:solidFill>
            <a:schemeClr val="tx1"/>
          </a:solidFill>
          <a:uFill>
            <a:solidFill>
              <a:srgbClr val="888888"/>
            </a:solidFill>
          </a:uFill>
          <a:latin typeface="+mn-lt"/>
          <a:ea typeface="+mn-ea"/>
          <a:cs typeface="+mn-cs"/>
          <a:sym typeface="Calibri"/>
        </a:defRPr>
      </a:lvl5pPr>
      <a:lvl6pPr indent="2286000" algn="r" defTabSz="457200">
        <a:defRPr sz="1200">
          <a:solidFill>
            <a:schemeClr val="tx1"/>
          </a:solidFill>
          <a:uFill>
            <a:solidFill>
              <a:srgbClr val="888888"/>
            </a:solidFill>
          </a:uFill>
          <a:latin typeface="+mn-lt"/>
          <a:ea typeface="+mn-ea"/>
          <a:cs typeface="+mn-cs"/>
          <a:sym typeface="Calibri"/>
        </a:defRPr>
      </a:lvl6pPr>
      <a:lvl7pPr indent="2743200" algn="r" defTabSz="457200">
        <a:defRPr sz="1200">
          <a:solidFill>
            <a:schemeClr val="tx1"/>
          </a:solidFill>
          <a:uFill>
            <a:solidFill>
              <a:srgbClr val="888888"/>
            </a:solidFill>
          </a:uFill>
          <a:latin typeface="+mn-lt"/>
          <a:ea typeface="+mn-ea"/>
          <a:cs typeface="+mn-cs"/>
          <a:sym typeface="Calibri"/>
        </a:defRPr>
      </a:lvl7pPr>
      <a:lvl8pPr indent="3200400" algn="r" defTabSz="457200">
        <a:defRPr sz="1200">
          <a:solidFill>
            <a:schemeClr val="tx1"/>
          </a:solidFill>
          <a:uFill>
            <a:solidFill>
              <a:srgbClr val="888888"/>
            </a:solidFill>
          </a:uFill>
          <a:latin typeface="+mn-lt"/>
          <a:ea typeface="+mn-ea"/>
          <a:cs typeface="+mn-cs"/>
          <a:sym typeface="Calibri"/>
        </a:defRPr>
      </a:lvl8pPr>
      <a:lvl9pPr indent="3657600" algn="r" defTabSz="457200">
        <a:defRPr sz="1200">
          <a:solidFill>
            <a:schemeClr val="tx1"/>
          </a:solidFill>
          <a:uFill>
            <a:solidFill>
              <a:srgbClr val="888888"/>
            </a:solidFill>
          </a:u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www.youtube.com/watch?v=xKMQ0MBa7AY"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4" Type="http://schemas.openxmlformats.org/officeDocument/2006/relationships/image" Target="../media/image21.png"/><Relationship Id="rId5" Type="http://schemas.openxmlformats.org/officeDocument/2006/relationships/image" Target="../media/image22.png"/><Relationship Id="rId6" Type="http://schemas.openxmlformats.org/officeDocument/2006/relationships/image" Target="../media/image23.png"/><Relationship Id="rId7" Type="http://schemas.openxmlformats.org/officeDocument/2006/relationships/image" Target="../media/image24.png"/><Relationship Id="rId8" Type="http://schemas.openxmlformats.org/officeDocument/2006/relationships/image" Target="../media/image25.png"/><Relationship Id="rId9" Type="http://schemas.openxmlformats.org/officeDocument/2006/relationships/image" Target="../media/image26.png"/><Relationship Id="rId1" Type="http://schemas.openxmlformats.org/officeDocument/2006/relationships/slideLayout" Target="../slideLayouts/slideLayout1.xml"/><Relationship Id="rId2" Type="http://schemas.openxmlformats.org/officeDocument/2006/relationships/image" Target="../media/image1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7.png"/><Relationship Id="rId3" Type="http://schemas.openxmlformats.org/officeDocument/2006/relationships/image" Target="../media/image2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9.png"/></Relationships>
</file>

<file path=ppt/slides/_rels/slide15.xml.rels><?xml version="1.0" encoding="UTF-8" standalone="yes"?>
<Relationships xmlns="http://schemas.openxmlformats.org/package/2006/relationships"><Relationship Id="rId3" Type="http://schemas.openxmlformats.org/officeDocument/2006/relationships/image" Target="../media/image31.png"/><Relationship Id="rId4" Type="http://schemas.openxmlformats.org/officeDocument/2006/relationships/image" Target="../media/image32.png"/><Relationship Id="rId5" Type="http://schemas.openxmlformats.org/officeDocument/2006/relationships/image" Target="../media/image33.png"/><Relationship Id="rId6" Type="http://schemas.openxmlformats.org/officeDocument/2006/relationships/image" Target="../media/image34.png"/><Relationship Id="rId1" Type="http://schemas.openxmlformats.org/officeDocument/2006/relationships/slideLayout" Target="../slideLayouts/slideLayout1.xml"/><Relationship Id="rId2" Type="http://schemas.openxmlformats.org/officeDocument/2006/relationships/image" Target="../media/image3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1.xml"/><Relationship Id="rId2"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1.png"/><Relationship Id="rId3"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5" Type="http://schemas.openxmlformats.org/officeDocument/2006/relationships/image" Target="../media/image16.png"/><Relationship Id="rId6" Type="http://schemas.openxmlformats.org/officeDocument/2006/relationships/image" Target="../media/image17.png"/><Relationship Id="rId7" Type="http://schemas.openxmlformats.org/officeDocument/2006/relationships/image" Target="../media/image18.png"/><Relationship Id="rId1" Type="http://schemas.openxmlformats.org/officeDocument/2006/relationships/slideLayout" Target="../slideLayouts/slideLayout1.xml"/><Relationship Id="rId2" Type="http://schemas.openxmlformats.org/officeDocument/2006/relationships/image" Target="../media/image1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xml"/><Relationship Id="rId3" Type="http://schemas.openxmlformats.org/officeDocument/2006/relationships/hyperlink" Target="https://www.youtube.com/watch?v=NKK4Tc77df0&amp;feature=youtu.b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7F6F0"/>
        </a:solidFill>
        <a:effectLst/>
      </p:bgPr>
    </p:bg>
    <p:spTree>
      <p:nvGrpSpPr>
        <p:cNvPr id="1" name=""/>
        <p:cNvGrpSpPr/>
        <p:nvPr/>
      </p:nvGrpSpPr>
      <p:grpSpPr>
        <a:xfrm>
          <a:off x="0" y="0"/>
          <a:ext cx="0" cy="0"/>
          <a:chOff x="0" y="0"/>
          <a:chExt cx="0" cy="0"/>
        </a:xfrm>
      </p:grpSpPr>
      <p:sp>
        <p:nvSpPr>
          <p:cNvPr id="49" name="Shape 49"/>
          <p:cNvSpPr/>
          <p:nvPr/>
        </p:nvSpPr>
        <p:spPr>
          <a:xfrm>
            <a:off x="2774766" y="1052385"/>
            <a:ext cx="3745394" cy="37453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ln w="38100">
            <a:solidFill>
              <a:srgbClr val="93CDDD"/>
            </a:solidFill>
            <a:round/>
          </a:ln>
        </p:spPr>
        <p:txBody>
          <a:bodyPr lIns="0" tIns="0" rIns="0" bIns="0" anchor="ctr"/>
          <a:lstStyle/>
          <a:p>
            <a:pPr lvl="0" algn="ctr">
              <a:defRPr>
                <a:solidFill>
                  <a:srgbClr val="CFCAB1"/>
                </a:solidFill>
                <a:uFill>
                  <a:solidFill>
                    <a:srgbClr val="CFCAB1"/>
                  </a:solidFill>
                </a:uFill>
              </a:defRPr>
            </a:pPr>
            <a:endParaRPr/>
          </a:p>
        </p:txBody>
      </p:sp>
      <p:sp>
        <p:nvSpPr>
          <p:cNvPr id="50" name="Shape 50"/>
          <p:cNvSpPr/>
          <p:nvPr/>
        </p:nvSpPr>
        <p:spPr>
          <a:xfrm>
            <a:off x="2555557" y="935413"/>
            <a:ext cx="3450368" cy="345036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ln w="38100">
            <a:solidFill>
              <a:srgbClr val="DBEEF4"/>
            </a:solidFill>
            <a:round/>
          </a:ln>
        </p:spPr>
        <p:txBody>
          <a:bodyPr lIns="0" tIns="0" rIns="0" bIns="0" anchor="ctr"/>
          <a:lstStyle/>
          <a:p>
            <a:pPr lvl="0" algn="ctr">
              <a:defRPr>
                <a:solidFill>
                  <a:srgbClr val="CFCAB1"/>
                </a:solidFill>
                <a:uFill>
                  <a:solidFill>
                    <a:srgbClr val="CFCAB1"/>
                  </a:solidFill>
                </a:uFill>
              </a:defRPr>
            </a:pPr>
            <a:endParaRPr/>
          </a:p>
        </p:txBody>
      </p:sp>
      <p:sp>
        <p:nvSpPr>
          <p:cNvPr id="51" name="Shape 51"/>
          <p:cNvSpPr/>
          <p:nvPr/>
        </p:nvSpPr>
        <p:spPr>
          <a:xfrm>
            <a:off x="2983225" y="1208230"/>
            <a:ext cx="3177551" cy="317755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7F6F0"/>
          </a:solidFill>
          <a:ln w="12700">
            <a:miter lim="400000"/>
          </a:ln>
        </p:spPr>
        <p:txBody>
          <a:bodyPr lIns="0" tIns="0" rIns="0" bIns="0" anchor="ctr"/>
          <a:lstStyle/>
          <a:p>
            <a:pPr lvl="0" algn="ctr">
              <a:defRPr>
                <a:solidFill>
                  <a:srgbClr val="CFCAB1"/>
                </a:solidFill>
                <a:uFill>
                  <a:solidFill>
                    <a:srgbClr val="CFCAB1"/>
                  </a:solidFill>
                </a:uFill>
              </a:defRPr>
            </a:pPr>
            <a:endParaRPr/>
          </a:p>
        </p:txBody>
      </p:sp>
      <p:sp>
        <p:nvSpPr>
          <p:cNvPr id="52" name="Shape 52"/>
          <p:cNvSpPr/>
          <p:nvPr/>
        </p:nvSpPr>
        <p:spPr>
          <a:xfrm>
            <a:off x="0" y="6446520"/>
            <a:ext cx="9144000" cy="411481"/>
          </a:xfrm>
          <a:prstGeom prst="rect">
            <a:avLst/>
          </a:prstGeom>
          <a:solidFill>
            <a:srgbClr val="EEECE1"/>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53" name="Shape 53"/>
          <p:cNvSpPr/>
          <p:nvPr/>
        </p:nvSpPr>
        <p:spPr>
          <a:xfrm>
            <a:off x="411480" y="5474137"/>
            <a:ext cx="8326119" cy="1"/>
          </a:xfrm>
          <a:prstGeom prst="line">
            <a:avLst/>
          </a:prstGeom>
          <a:ln w="25400">
            <a:solidFill>
              <a:srgbClr val="31859C"/>
            </a:solidFill>
            <a:prstDash val="sysDot"/>
            <a:round/>
          </a:ln>
        </p:spPr>
        <p:txBody>
          <a:bodyPr lIns="0" tIns="0" rIns="0" bIns="0"/>
          <a:lstStyle/>
          <a:p>
            <a:pPr lvl="0">
              <a:defRPr sz="1200">
                <a:uFillTx/>
                <a:latin typeface="+mj-lt"/>
                <a:ea typeface="+mj-ea"/>
                <a:cs typeface="+mj-cs"/>
                <a:sym typeface="Helvetica"/>
              </a:defRPr>
            </a:pPr>
            <a:endParaRPr/>
          </a:p>
        </p:txBody>
      </p:sp>
      <p:sp>
        <p:nvSpPr>
          <p:cNvPr id="54" name="Shape 54"/>
          <p:cNvSpPr/>
          <p:nvPr/>
        </p:nvSpPr>
        <p:spPr>
          <a:xfrm>
            <a:off x="2688735" y="5539885"/>
            <a:ext cx="3724148" cy="7772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sz="4000">
                <a:solidFill>
                  <a:srgbClr val="B4B1A1"/>
                </a:solidFill>
                <a:uFill>
                  <a:solidFill>
                    <a:srgbClr val="DDD9C3"/>
                  </a:solidFill>
                </a:uFill>
                <a:latin typeface="Bree Serif"/>
                <a:ea typeface="Bree Serif"/>
                <a:cs typeface="Bree Serif"/>
                <a:sym typeface="Bree Serif"/>
              </a:defRPr>
            </a:lvl1pPr>
          </a:lstStyle>
          <a:p>
            <a:pPr lvl="0">
              <a:defRPr sz="1800">
                <a:solidFill>
                  <a:srgbClr val="000000"/>
                </a:solidFill>
                <a:uFillTx/>
              </a:defRPr>
            </a:pPr>
            <a:r>
              <a:rPr sz="4000">
                <a:solidFill>
                  <a:srgbClr val="B4B1A1"/>
                </a:solidFill>
                <a:uFill>
                  <a:solidFill>
                    <a:srgbClr val="DDD9C3"/>
                  </a:solidFill>
                </a:uFill>
              </a:rPr>
              <a:t>Company Name</a:t>
            </a:r>
          </a:p>
        </p:txBody>
      </p:sp>
      <p:sp>
        <p:nvSpPr>
          <p:cNvPr id="55" name="Shape 55"/>
          <p:cNvSpPr/>
          <p:nvPr/>
        </p:nvSpPr>
        <p:spPr>
          <a:xfrm>
            <a:off x="2983225" y="1208230"/>
            <a:ext cx="3177551" cy="317755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ln w="38100">
            <a:solidFill>
              <a:srgbClr val="31859C"/>
            </a:solidFill>
            <a:round/>
          </a:ln>
        </p:spPr>
        <p:txBody>
          <a:bodyPr lIns="0" tIns="0" rIns="0" bIns="0" anchor="ctr"/>
          <a:lstStyle/>
          <a:p>
            <a:pPr lvl="0" algn="ctr">
              <a:defRPr>
                <a:solidFill>
                  <a:srgbClr val="CFCAB1"/>
                </a:solidFill>
                <a:uFill>
                  <a:solidFill>
                    <a:srgbClr val="CFCAB1"/>
                  </a:solidFill>
                </a:uFill>
              </a:defRPr>
            </a:pPr>
            <a:endParaRPr/>
          </a:p>
        </p:txBody>
      </p:sp>
      <p:sp>
        <p:nvSpPr>
          <p:cNvPr id="56" name="Shape 56"/>
          <p:cNvSpPr/>
          <p:nvPr/>
        </p:nvSpPr>
        <p:spPr>
          <a:xfrm>
            <a:off x="3819956" y="2381506"/>
            <a:ext cx="1504088" cy="9296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lgn="ctr">
              <a:defRPr>
                <a:uFillTx/>
              </a:defRPr>
            </a:pPr>
            <a:r>
              <a:rPr sz="2400">
                <a:solidFill>
                  <a:srgbClr val="B4B1A1"/>
                </a:solidFill>
                <a:uFill>
                  <a:solidFill>
                    <a:srgbClr val="DDD9C3"/>
                  </a:solidFill>
                </a:uFill>
                <a:latin typeface="Bree Serif"/>
                <a:ea typeface="Bree Serif"/>
                <a:cs typeface="Bree Serif"/>
                <a:sym typeface="Bree Serif"/>
              </a:rPr>
              <a:t>Your Logo</a:t>
            </a:r>
          </a:p>
          <a:p>
            <a:pPr lvl="0" algn="ctr">
              <a:defRPr>
                <a:uFillTx/>
              </a:defRPr>
            </a:pPr>
            <a:r>
              <a:rPr sz="2400">
                <a:solidFill>
                  <a:srgbClr val="B4B1A1"/>
                </a:solidFill>
                <a:uFill>
                  <a:solidFill>
                    <a:srgbClr val="DDD9C3"/>
                  </a:solidFill>
                </a:uFill>
                <a:latin typeface="Bree Serif"/>
                <a:ea typeface="Bree Serif"/>
                <a:cs typeface="Bree Serif"/>
                <a:sym typeface="Bree Serif"/>
              </a:rPr>
              <a:t>Here</a:t>
            </a:r>
          </a:p>
        </p:txBody>
      </p:sp>
      <p:sp>
        <p:nvSpPr>
          <p:cNvPr id="57" name="Shape 57"/>
          <p:cNvSpPr/>
          <p:nvPr/>
        </p:nvSpPr>
        <p:spPr>
          <a:xfrm>
            <a:off x="3249960" y="6513589"/>
            <a:ext cx="2644081" cy="256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100">
                <a:solidFill>
                  <a:srgbClr val="31859C"/>
                </a:solidFill>
                <a:uFill>
                  <a:solidFill>
                    <a:srgbClr val="31859C"/>
                  </a:solidFill>
                </a:uFill>
              </a:defRPr>
            </a:lvl1pPr>
          </a:lstStyle>
          <a:p>
            <a:pPr lvl="0">
              <a:defRPr sz="1800">
                <a:solidFill>
                  <a:srgbClr val="000000"/>
                </a:solidFill>
                <a:uFillTx/>
              </a:defRPr>
            </a:pPr>
            <a:r>
              <a:rPr sz="1100">
                <a:solidFill>
                  <a:srgbClr val="31859C"/>
                </a:solidFill>
                <a:uFill>
                  <a:solidFill>
                    <a:srgbClr val="31859C"/>
                  </a:solidFill>
                </a:uFill>
              </a:rPr>
              <a:t>Your Company Name Presentation</a:t>
            </a:r>
          </a:p>
        </p:txBody>
      </p:sp>
      <p:sp>
        <p:nvSpPr>
          <p:cNvPr id="58" name="Shape 58"/>
          <p:cNvSpPr/>
          <p:nvPr/>
        </p:nvSpPr>
        <p:spPr>
          <a:xfrm>
            <a:off x="6761739" y="161733"/>
            <a:ext cx="2234942" cy="2451833"/>
          </a:xfrm>
          <a:prstGeom prst="rect">
            <a:avLst/>
          </a:prstGeom>
          <a:solidFill>
            <a:srgbClr val="F7F6F0"/>
          </a:solidFill>
          <a:ln w="38100">
            <a:solidFill>
              <a:srgbClr val="DDD9C3"/>
            </a:solidFill>
            <a:round/>
          </a:ln>
        </p:spPr>
        <p:txBody>
          <a:bodyPr lIns="0" tIns="0" rIns="0" bIns="0" anchor="ctr"/>
          <a:lstStyle/>
          <a:p>
            <a:pPr lvl="0">
              <a:defRPr sz="1100">
                <a:solidFill>
                  <a:srgbClr val="215968"/>
                </a:solidFill>
                <a:uFill>
                  <a:solidFill>
                    <a:srgbClr val="215968"/>
                  </a:solidFill>
                </a:uFill>
              </a:defRPr>
            </a:pPr>
            <a:endParaRPr/>
          </a:p>
        </p:txBody>
      </p:sp>
      <p:sp>
        <p:nvSpPr>
          <p:cNvPr id="59" name="Shape 59"/>
          <p:cNvSpPr/>
          <p:nvPr/>
        </p:nvSpPr>
        <p:spPr>
          <a:xfrm>
            <a:off x="5408302" y="161733"/>
            <a:ext cx="1167199" cy="217424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moveTo>
                  <a:pt x="21600" y="4050"/>
                </a:moveTo>
                <a:lnTo>
                  <a:pt x="18153" y="4050"/>
                </a:lnTo>
                <a:lnTo>
                  <a:pt x="0" y="18675"/>
                </a:lnTo>
              </a:path>
            </a:pathLst>
          </a:custGeom>
          <a:ln w="38100">
            <a:solidFill>
              <a:srgbClr val="DDD9C3"/>
            </a:solidFill>
            <a:round/>
          </a:ln>
        </p:spPr>
        <p:txBody>
          <a:bodyPr lIns="0" tIns="0" rIns="0" bIns="0" anchor="ctr"/>
          <a:lstStyle/>
          <a:p>
            <a:pPr lvl="0">
              <a:defRPr sz="1100">
                <a:solidFill>
                  <a:srgbClr val="215968"/>
                </a:solidFill>
                <a:uFill>
                  <a:solidFill>
                    <a:srgbClr val="215968"/>
                  </a:solidFill>
                </a:uFill>
              </a:defRPr>
            </a:pPr>
            <a:endParaRPr/>
          </a:p>
        </p:txBody>
      </p:sp>
      <p:sp>
        <p:nvSpPr>
          <p:cNvPr id="60" name="Shape 60"/>
          <p:cNvSpPr/>
          <p:nvPr/>
        </p:nvSpPr>
        <p:spPr>
          <a:xfrm>
            <a:off x="6842225" y="217979"/>
            <a:ext cx="2073969" cy="23393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a:uFillTx/>
              </a:defRPr>
            </a:pPr>
            <a:r>
              <a:rPr sz="1600" dirty="0">
                <a:solidFill>
                  <a:srgbClr val="B4B1A1"/>
                </a:solidFill>
                <a:latin typeface="Bree Serif"/>
                <a:ea typeface="Bree Serif"/>
                <a:cs typeface="Bree Serif"/>
                <a:sym typeface="Bree Serif"/>
              </a:rPr>
              <a:t>Crop Circles</a:t>
            </a:r>
          </a:p>
          <a:p>
            <a:pPr lvl="0">
              <a:defRPr>
                <a:uFillTx/>
              </a:defRPr>
            </a:pPr>
            <a:r>
              <a:rPr sz="1100" dirty="0">
                <a:solidFill>
                  <a:srgbClr val="296C7B"/>
                </a:solidFill>
              </a:rPr>
              <a:t>Most pictures are square or rectangular, however this template makes use of circular areas for icons and images. No sweat! There are built-in tools within Keynote to allow you to crop to fit any shape, including circles.</a:t>
            </a:r>
          </a:p>
          <a:p>
            <a:pPr lvl="0">
              <a:defRPr>
                <a:uFillTx/>
              </a:defRPr>
            </a:pPr>
            <a:endParaRPr sz="1100" dirty="0">
              <a:solidFill>
                <a:srgbClr val="296C7B"/>
              </a:solidFill>
            </a:endParaRPr>
          </a:p>
          <a:p>
            <a:pPr lvl="0">
              <a:defRPr>
                <a:uFillTx/>
              </a:defRPr>
            </a:pPr>
            <a:r>
              <a:rPr sz="1100" dirty="0">
                <a:solidFill>
                  <a:srgbClr val="296C7B"/>
                </a:solidFill>
              </a:rPr>
              <a:t>We made </a:t>
            </a:r>
            <a:r>
              <a:rPr sz="1100" u="sng" dirty="0">
                <a:solidFill>
                  <a:srgbClr val="0000FF"/>
                </a:solidFill>
                <a:uFill>
                  <a:solidFill>
                    <a:srgbClr val="0000FF"/>
                  </a:solidFill>
                </a:uFill>
                <a:hlinkClick r:id="rId2"/>
              </a:rPr>
              <a:t>a video</a:t>
            </a:r>
            <a:r>
              <a:rPr sz="1100" dirty="0">
                <a:solidFill>
                  <a:srgbClr val="296C7B"/>
                </a:solidFill>
              </a:rPr>
              <a:t> explaining how to do this.</a:t>
            </a:r>
          </a:p>
          <a:p>
            <a:pPr lvl="0">
              <a:defRPr>
                <a:uFillTx/>
              </a:defRPr>
            </a:pPr>
            <a:endParaRPr sz="1100" dirty="0">
              <a:solidFill>
                <a:srgbClr val="296C7B"/>
              </a:solidFill>
            </a:endParaRPr>
          </a:p>
          <a:p>
            <a:pPr lvl="0">
              <a:defRPr>
                <a:uFillTx/>
              </a:defRPr>
            </a:pPr>
            <a:r>
              <a:rPr sz="1100" dirty="0">
                <a:solidFill>
                  <a:srgbClr val="296C7B"/>
                </a:solidFill>
              </a:rPr>
              <a:t>You can now delete this box 8)</a:t>
            </a:r>
          </a:p>
        </p:txBody>
      </p:sp>
      <p:sp>
        <p:nvSpPr>
          <p:cNvPr id="61" name="Shape 61"/>
          <p:cNvSpPr/>
          <p:nvPr/>
        </p:nvSpPr>
        <p:spPr>
          <a:xfrm>
            <a:off x="6743700" y="4256213"/>
            <a:ext cx="2234941" cy="2252482"/>
          </a:xfrm>
          <a:prstGeom prst="rect">
            <a:avLst/>
          </a:prstGeom>
          <a:solidFill>
            <a:srgbClr val="F7F6F0"/>
          </a:solidFill>
          <a:ln w="38100">
            <a:solidFill>
              <a:srgbClr val="DDD9C3"/>
            </a:solidFill>
            <a:round/>
          </a:ln>
        </p:spPr>
        <p:txBody>
          <a:bodyPr lIns="0" tIns="0" rIns="0" bIns="0" anchor="ctr"/>
          <a:lstStyle/>
          <a:p>
            <a:pPr lvl="0">
              <a:defRPr sz="1100">
                <a:solidFill>
                  <a:srgbClr val="215968"/>
                </a:solidFill>
                <a:uFill>
                  <a:solidFill>
                    <a:srgbClr val="215968"/>
                  </a:solidFill>
                </a:uFill>
              </a:defRPr>
            </a:pPr>
            <a:endParaRPr/>
          </a:p>
        </p:txBody>
      </p:sp>
      <p:sp>
        <p:nvSpPr>
          <p:cNvPr id="62" name="Shape 62"/>
          <p:cNvSpPr/>
          <p:nvPr/>
        </p:nvSpPr>
        <p:spPr>
          <a:xfrm>
            <a:off x="5846293" y="4243554"/>
            <a:ext cx="708888" cy="173904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moveTo>
                  <a:pt x="21600" y="4050"/>
                </a:moveTo>
                <a:lnTo>
                  <a:pt x="18153" y="4050"/>
                </a:lnTo>
                <a:lnTo>
                  <a:pt x="0" y="18675"/>
                </a:lnTo>
              </a:path>
            </a:pathLst>
          </a:custGeom>
          <a:ln w="38100">
            <a:solidFill>
              <a:srgbClr val="DDD9C3"/>
            </a:solidFill>
            <a:round/>
          </a:ln>
        </p:spPr>
        <p:txBody>
          <a:bodyPr lIns="0" tIns="0" rIns="0" bIns="0" anchor="ctr"/>
          <a:lstStyle/>
          <a:p>
            <a:pPr lvl="0">
              <a:defRPr sz="1100">
                <a:solidFill>
                  <a:srgbClr val="215968"/>
                </a:solidFill>
                <a:uFill>
                  <a:solidFill>
                    <a:srgbClr val="215968"/>
                  </a:solidFill>
                </a:uFill>
              </a:defRPr>
            </a:pPr>
            <a:endParaRPr/>
          </a:p>
        </p:txBody>
      </p:sp>
      <p:sp>
        <p:nvSpPr>
          <p:cNvPr id="63" name="Shape 63"/>
          <p:cNvSpPr/>
          <p:nvPr/>
        </p:nvSpPr>
        <p:spPr>
          <a:xfrm>
            <a:off x="6842225" y="4295333"/>
            <a:ext cx="2073969" cy="21742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a:uFillTx/>
              </a:defRPr>
            </a:pPr>
            <a:r>
              <a:rPr sz="1600">
                <a:solidFill>
                  <a:srgbClr val="E4E0CE"/>
                </a:solidFill>
                <a:latin typeface="Bree Serif"/>
                <a:ea typeface="Bree Serif"/>
                <a:cs typeface="Bree Serif"/>
                <a:sym typeface="Bree Serif"/>
              </a:rPr>
              <a:t>Custom Font</a:t>
            </a:r>
          </a:p>
          <a:p>
            <a:pPr lvl="0">
              <a:defRPr>
                <a:uFillTx/>
              </a:defRPr>
            </a:pPr>
            <a:r>
              <a:rPr sz="1100">
                <a:solidFill>
                  <a:srgbClr val="296C7B"/>
                </a:solidFill>
              </a:rPr>
              <a:t>Your template has a custom font called BreeSerif-Regular. Your purchase includes the .ttf font file. To install the font for use on your computer, simply double-click that file and install. </a:t>
            </a:r>
            <a:r>
              <a:rPr sz="1100" b="1">
                <a:solidFill>
                  <a:srgbClr val="296C7B"/>
                </a:solidFill>
              </a:rPr>
              <a:t>Be sure to install before making any edits. You may need to quit PowerPoint and restart it.</a:t>
            </a:r>
          </a:p>
          <a:p>
            <a:pPr lvl="0">
              <a:defRPr>
                <a:uFillTx/>
              </a:defRPr>
            </a:pPr>
            <a:endParaRPr sz="1100">
              <a:solidFill>
                <a:srgbClr val="296C7B"/>
              </a:solidFill>
            </a:endParaRPr>
          </a:p>
          <a:p>
            <a:pPr lvl="0">
              <a:defRPr>
                <a:uFillTx/>
              </a:defRPr>
            </a:pPr>
            <a:r>
              <a:rPr sz="1100">
                <a:solidFill>
                  <a:srgbClr val="296C7B"/>
                </a:solidFill>
              </a:rPr>
              <a:t>You can now delete this box 8)</a:t>
            </a:r>
          </a:p>
        </p:txBody>
      </p:sp>
      <p:sp>
        <p:nvSpPr>
          <p:cNvPr id="64" name="Shape 64"/>
          <p:cNvSpPr/>
          <p:nvPr/>
        </p:nvSpPr>
        <p:spPr>
          <a:xfrm>
            <a:off x="147320" y="161733"/>
            <a:ext cx="2234942" cy="3397189"/>
          </a:xfrm>
          <a:prstGeom prst="rect">
            <a:avLst/>
          </a:prstGeom>
          <a:solidFill>
            <a:srgbClr val="F7F6F0"/>
          </a:solidFill>
          <a:ln w="38100">
            <a:solidFill>
              <a:srgbClr val="DDD9C3"/>
            </a:solidFill>
            <a:round/>
          </a:ln>
        </p:spPr>
        <p:txBody>
          <a:bodyPr lIns="0" tIns="0" rIns="0" bIns="0" anchor="ctr"/>
          <a:lstStyle/>
          <a:p>
            <a:pPr lvl="0">
              <a:defRPr sz="1100">
                <a:solidFill>
                  <a:srgbClr val="215968"/>
                </a:solidFill>
                <a:uFill>
                  <a:solidFill>
                    <a:srgbClr val="215968"/>
                  </a:solidFill>
                </a:uFill>
              </a:defRPr>
            </a:pPr>
            <a:endParaRPr/>
          </a:p>
        </p:txBody>
      </p:sp>
      <p:sp>
        <p:nvSpPr>
          <p:cNvPr id="65" name="Shape 65"/>
          <p:cNvSpPr/>
          <p:nvPr/>
        </p:nvSpPr>
        <p:spPr>
          <a:xfrm>
            <a:off x="227806" y="277907"/>
            <a:ext cx="2073969" cy="31648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a:uFillTx/>
              </a:defRPr>
            </a:pPr>
            <a:r>
              <a:rPr sz="1600" dirty="0">
                <a:solidFill>
                  <a:srgbClr val="B4B1A1"/>
                </a:solidFill>
                <a:latin typeface="Bree Serif"/>
                <a:ea typeface="Bree Serif"/>
                <a:cs typeface="Bree Serif"/>
                <a:sym typeface="Bree Serif"/>
              </a:rPr>
              <a:t>Important!</a:t>
            </a:r>
          </a:p>
          <a:p>
            <a:pPr lvl="0">
              <a:defRPr>
                <a:uFillTx/>
              </a:defRPr>
            </a:pPr>
            <a:r>
              <a:rPr sz="1100" dirty="0">
                <a:solidFill>
                  <a:srgbClr val="296C7B"/>
                </a:solidFill>
              </a:rPr>
              <a:t>Remember that this deck is a </a:t>
            </a:r>
            <a:r>
              <a:rPr sz="1100" b="1" dirty="0">
                <a:solidFill>
                  <a:srgbClr val="296C7B"/>
                </a:solidFill>
              </a:rPr>
              <a:t>template</a:t>
            </a:r>
            <a:r>
              <a:rPr sz="1100" dirty="0">
                <a:solidFill>
                  <a:srgbClr val="296C7B"/>
                </a:solidFill>
              </a:rPr>
              <a:t>, which means it serves as a baseline to tell your story based on the content that works for your company’s presentation.</a:t>
            </a:r>
          </a:p>
          <a:p>
            <a:pPr lvl="0">
              <a:defRPr>
                <a:uFillTx/>
              </a:defRPr>
            </a:pPr>
            <a:endParaRPr sz="1100" dirty="0">
              <a:solidFill>
                <a:srgbClr val="296C7B"/>
              </a:solidFill>
            </a:endParaRPr>
          </a:p>
          <a:p>
            <a:pPr lvl="0">
              <a:defRPr>
                <a:uFillTx/>
              </a:defRPr>
            </a:pPr>
            <a:r>
              <a:rPr sz="1100" dirty="0">
                <a:solidFill>
                  <a:srgbClr val="296C7B"/>
                </a:solidFill>
              </a:rPr>
              <a:t>You can choose to add or remove slides. And every single element included is optional and modifiable. You can add (copy/paste), delete and drag to your heart’s content. </a:t>
            </a:r>
          </a:p>
          <a:p>
            <a:pPr lvl="0">
              <a:defRPr>
                <a:uFillTx/>
              </a:defRPr>
            </a:pPr>
            <a:endParaRPr sz="1100" dirty="0">
              <a:solidFill>
                <a:srgbClr val="296C7B"/>
              </a:solidFill>
            </a:endParaRPr>
          </a:p>
          <a:p>
            <a:pPr lvl="0">
              <a:defRPr>
                <a:uFillTx/>
              </a:defRPr>
            </a:pPr>
            <a:r>
              <a:rPr sz="1100" dirty="0">
                <a:solidFill>
                  <a:srgbClr val="296C7B"/>
                </a:solidFill>
              </a:rPr>
              <a:t>If you get stuck, give us a shout: </a:t>
            </a:r>
            <a:r>
              <a:rPr sz="1100" u="sng" dirty="0">
                <a:solidFill>
                  <a:srgbClr val="296C7B"/>
                </a:solidFill>
              </a:rPr>
              <a:t>support@newhaircut.com</a:t>
            </a:r>
            <a:endParaRPr sz="1100" dirty="0">
              <a:solidFill>
                <a:srgbClr val="296C7B"/>
              </a:solidFill>
            </a:endParaRPr>
          </a:p>
          <a:p>
            <a:pPr lvl="0">
              <a:defRPr>
                <a:uFillTx/>
              </a:defRPr>
            </a:pPr>
            <a:endParaRPr sz="1100" dirty="0">
              <a:solidFill>
                <a:srgbClr val="296C7B"/>
              </a:solidFill>
            </a:endParaRPr>
          </a:p>
          <a:p>
            <a:pPr lvl="0">
              <a:defRPr>
                <a:uFillTx/>
              </a:defRPr>
            </a:pPr>
            <a:r>
              <a:rPr sz="1100" dirty="0">
                <a:solidFill>
                  <a:srgbClr val="296C7B"/>
                </a:solidFill>
              </a:rPr>
              <a:t>You can now delete this box 8)</a:t>
            </a:r>
          </a:p>
        </p:txBody>
      </p:sp>
    </p:spTree>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7F6F0"/>
        </a:solidFill>
        <a:effectLst/>
      </p:bgPr>
    </p:bg>
    <p:spTree>
      <p:nvGrpSpPr>
        <p:cNvPr id="1" name=""/>
        <p:cNvGrpSpPr/>
        <p:nvPr/>
      </p:nvGrpSpPr>
      <p:grpSpPr>
        <a:xfrm>
          <a:off x="0" y="0"/>
          <a:ext cx="0" cy="0"/>
          <a:chOff x="0" y="0"/>
          <a:chExt cx="0" cy="0"/>
        </a:xfrm>
      </p:grpSpPr>
      <p:sp>
        <p:nvSpPr>
          <p:cNvPr id="321" name="Shape 321"/>
          <p:cNvSpPr/>
          <p:nvPr/>
        </p:nvSpPr>
        <p:spPr>
          <a:xfrm>
            <a:off x="0" y="6446520"/>
            <a:ext cx="9144000" cy="411481"/>
          </a:xfrm>
          <a:prstGeom prst="rect">
            <a:avLst/>
          </a:prstGeom>
          <a:solidFill>
            <a:srgbClr val="EEECE1"/>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322" name="Shape 322"/>
          <p:cNvSpPr/>
          <p:nvPr/>
        </p:nvSpPr>
        <p:spPr>
          <a:xfrm>
            <a:off x="8732519" y="6446520"/>
            <a:ext cx="411481" cy="411481"/>
          </a:xfrm>
          <a:prstGeom prst="rect">
            <a:avLst/>
          </a:prstGeom>
          <a:solidFill>
            <a:srgbClr val="31859C"/>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323" name="Shape 323"/>
          <p:cNvSpPr/>
          <p:nvPr/>
        </p:nvSpPr>
        <p:spPr>
          <a:xfrm>
            <a:off x="411479" y="6513589"/>
            <a:ext cx="2644081" cy="256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100">
                <a:solidFill>
                  <a:srgbClr val="31859C"/>
                </a:solidFill>
                <a:uFill>
                  <a:solidFill>
                    <a:srgbClr val="31859C"/>
                  </a:solidFill>
                </a:uFill>
              </a:defRPr>
            </a:lvl1pPr>
          </a:lstStyle>
          <a:p>
            <a:pPr lvl="0">
              <a:defRPr sz="1800">
                <a:solidFill>
                  <a:srgbClr val="000000"/>
                </a:solidFill>
                <a:uFillTx/>
              </a:defRPr>
            </a:pPr>
            <a:r>
              <a:rPr sz="1100">
                <a:solidFill>
                  <a:srgbClr val="31859C"/>
                </a:solidFill>
                <a:uFill>
                  <a:solidFill>
                    <a:srgbClr val="31859C"/>
                  </a:solidFill>
                </a:uFill>
              </a:rPr>
              <a:t>Your Company Name Presentation</a:t>
            </a:r>
          </a:p>
        </p:txBody>
      </p:sp>
      <p:sp>
        <p:nvSpPr>
          <p:cNvPr id="324" name="Shape 324"/>
          <p:cNvSpPr/>
          <p:nvPr/>
        </p:nvSpPr>
        <p:spPr>
          <a:xfrm>
            <a:off x="411480" y="752694"/>
            <a:ext cx="8326119" cy="1"/>
          </a:xfrm>
          <a:prstGeom prst="line">
            <a:avLst/>
          </a:prstGeom>
          <a:ln w="25400">
            <a:solidFill>
              <a:srgbClr val="31859C"/>
            </a:solidFill>
            <a:prstDash val="sysDot"/>
            <a:round/>
          </a:ln>
        </p:spPr>
        <p:txBody>
          <a:bodyPr lIns="0" tIns="0" rIns="0" bIns="0"/>
          <a:lstStyle/>
          <a:p>
            <a:pPr lvl="0">
              <a:defRPr sz="1200">
                <a:uFillTx/>
                <a:latin typeface="+mj-lt"/>
                <a:ea typeface="+mj-ea"/>
                <a:cs typeface="+mj-cs"/>
                <a:sym typeface="Helvetica"/>
              </a:defRPr>
            </a:pPr>
            <a:endParaRPr/>
          </a:p>
        </p:txBody>
      </p:sp>
      <p:sp>
        <p:nvSpPr>
          <p:cNvPr id="325" name="Shape 325"/>
          <p:cNvSpPr/>
          <p:nvPr/>
        </p:nvSpPr>
        <p:spPr>
          <a:xfrm>
            <a:off x="644071" y="5608685"/>
            <a:ext cx="7855857" cy="624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200">
                <a:solidFill>
                  <a:srgbClr val="215968"/>
                </a:solidFill>
                <a:uFill>
                  <a:solidFill>
                    <a:srgbClr val="215968"/>
                  </a:solidFill>
                </a:uFill>
              </a:defRPr>
            </a:lvl1pPr>
          </a:lstStyle>
          <a:p>
            <a:pPr lvl="0">
              <a:defRPr sz="1800">
                <a:solidFill>
                  <a:srgbClr val="000000"/>
                </a:solidFill>
                <a:uFillTx/>
              </a:defRPr>
            </a:pPr>
            <a:r>
              <a:rPr sz="1200">
                <a:solidFill>
                  <a:srgbClr val="215968"/>
                </a:solidFill>
                <a:uFill>
                  <a:solidFill>
                    <a:srgbClr val="215968"/>
                  </a:solidFill>
                </a:uFill>
              </a:rPr>
              <a:t>This is your opportunity to let the investor(s) know who else is out there (don’t say you’re the only ones). Show that you’ve done your homework. If it makes sense, you can silo your competitors into 1, 2 or 3 segments. You’ll want to drop all competitor logos into the provided circles and drag to the segment(s) they belong. You can also rename the segments.</a:t>
            </a:r>
          </a:p>
        </p:txBody>
      </p:sp>
      <p:sp>
        <p:nvSpPr>
          <p:cNvPr id="326" name="Shape 326"/>
          <p:cNvSpPr/>
          <p:nvPr/>
        </p:nvSpPr>
        <p:spPr>
          <a:xfrm>
            <a:off x="6829777" y="919570"/>
            <a:ext cx="1960093" cy="332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a:uFillTx/>
              </a:defRPr>
            </a:pPr>
            <a:r>
              <a:rPr sz="1400">
                <a:solidFill>
                  <a:srgbClr val="31859C"/>
                </a:solidFill>
                <a:uFill>
                  <a:solidFill>
                    <a:srgbClr val="31859C"/>
                  </a:solidFill>
                </a:uFill>
                <a:latin typeface="Wingdings"/>
                <a:ea typeface="Wingdings"/>
                <a:cs typeface="Wingdings"/>
                <a:sym typeface="Wingdings"/>
              </a:rPr>
              <a:t>◉</a:t>
            </a:r>
            <a:r>
              <a:rPr sz="1400">
                <a:solidFill>
                  <a:srgbClr val="31859C"/>
                </a:solidFill>
                <a:uFill>
                  <a:solidFill>
                    <a:srgbClr val="31859C"/>
                  </a:solidFill>
                </a:uFill>
                <a:latin typeface="Bree Serif"/>
                <a:ea typeface="Bree Serif"/>
                <a:cs typeface="Bree Serif"/>
                <a:sym typeface="Bree Serif"/>
              </a:rPr>
              <a:t> Primary Segment</a:t>
            </a:r>
          </a:p>
        </p:txBody>
      </p:sp>
      <p:sp>
        <p:nvSpPr>
          <p:cNvPr id="327" name="Shape 327"/>
          <p:cNvSpPr/>
          <p:nvPr/>
        </p:nvSpPr>
        <p:spPr>
          <a:xfrm>
            <a:off x="2915403" y="2039960"/>
            <a:ext cx="3298976" cy="164948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11929"/>
                  <a:pt x="16765" y="21600"/>
                  <a:pt x="10800" y="21600"/>
                </a:cubicBezTo>
                <a:cubicBezTo>
                  <a:pt x="4835" y="21600"/>
                  <a:pt x="0" y="11929"/>
                  <a:pt x="0" y="0"/>
                </a:cubicBezTo>
              </a:path>
            </a:pathLst>
          </a:custGeom>
          <a:ln w="38100">
            <a:solidFill>
              <a:srgbClr val="31859C"/>
            </a:solidFill>
            <a:round/>
          </a:ln>
        </p:spPr>
        <p:txBody>
          <a:bodyPr lIns="0" tIns="0" rIns="0" bIns="0" anchor="ctr"/>
          <a:lstStyle/>
          <a:p>
            <a:pPr lvl="0" algn="ctr"/>
            <a:endParaRPr/>
          </a:p>
        </p:txBody>
      </p:sp>
      <p:grpSp>
        <p:nvGrpSpPr>
          <p:cNvPr id="330" name="Group 330"/>
          <p:cNvGrpSpPr/>
          <p:nvPr/>
        </p:nvGrpSpPr>
        <p:grpSpPr>
          <a:xfrm>
            <a:off x="2660982" y="1690671"/>
            <a:ext cx="3807925" cy="3681740"/>
            <a:chOff x="0" y="0"/>
            <a:chExt cx="3807924" cy="3681738"/>
          </a:xfrm>
        </p:grpSpPr>
        <p:sp>
          <p:nvSpPr>
            <p:cNvPr id="328" name="Shape 328"/>
            <p:cNvSpPr/>
            <p:nvPr/>
          </p:nvSpPr>
          <p:spPr>
            <a:xfrm rot="14400000">
              <a:off x="-110495" y="1016126"/>
              <a:ext cx="3298975" cy="164948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11929"/>
                    <a:pt x="16765" y="21600"/>
                    <a:pt x="10800" y="21600"/>
                  </a:cubicBezTo>
                  <a:cubicBezTo>
                    <a:pt x="4835" y="21600"/>
                    <a:pt x="0" y="11929"/>
                    <a:pt x="0" y="0"/>
                  </a:cubicBezTo>
                </a:path>
              </a:pathLst>
            </a:custGeom>
            <a:noFill/>
            <a:ln w="38100" cap="flat">
              <a:solidFill>
                <a:srgbClr val="93CDDD"/>
              </a:solidFill>
              <a:prstDash val="solid"/>
              <a:round/>
            </a:ln>
            <a:effectLst/>
          </p:spPr>
          <p:txBody>
            <a:bodyPr wrap="square" lIns="0" tIns="0" rIns="0" bIns="0" numCol="1" anchor="ctr">
              <a:noAutofit/>
            </a:bodyPr>
            <a:lstStyle/>
            <a:p>
              <a:pPr lvl="0" algn="ctr"/>
              <a:endParaRPr/>
            </a:p>
          </p:txBody>
        </p:sp>
        <p:sp>
          <p:nvSpPr>
            <p:cNvPr id="329" name="Shape 329"/>
            <p:cNvSpPr/>
            <p:nvPr/>
          </p:nvSpPr>
          <p:spPr>
            <a:xfrm rot="7200000" flipH="1">
              <a:off x="619445" y="1016126"/>
              <a:ext cx="3298975" cy="164948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11929"/>
                    <a:pt x="16765" y="21600"/>
                    <a:pt x="10800" y="21600"/>
                  </a:cubicBezTo>
                  <a:cubicBezTo>
                    <a:pt x="4835" y="21600"/>
                    <a:pt x="0" y="11929"/>
                    <a:pt x="0" y="0"/>
                  </a:cubicBezTo>
                </a:path>
              </a:pathLst>
            </a:custGeom>
            <a:noFill/>
            <a:ln w="38100" cap="flat">
              <a:solidFill>
                <a:srgbClr val="B7DEE8"/>
              </a:solidFill>
              <a:prstDash val="solid"/>
              <a:round/>
            </a:ln>
            <a:effectLst/>
          </p:spPr>
          <p:txBody>
            <a:bodyPr wrap="square" lIns="0" tIns="0" rIns="0" bIns="0" numCol="1" anchor="ctr">
              <a:noAutofit/>
            </a:bodyPr>
            <a:lstStyle/>
            <a:p>
              <a:pPr lvl="0" algn="ctr"/>
              <a:endParaRPr/>
            </a:p>
          </p:txBody>
        </p:sp>
      </p:grpSp>
      <p:sp>
        <p:nvSpPr>
          <p:cNvPr id="331" name="Shape 331"/>
          <p:cNvSpPr/>
          <p:nvPr/>
        </p:nvSpPr>
        <p:spPr>
          <a:xfrm>
            <a:off x="6829777" y="1259891"/>
            <a:ext cx="1960093" cy="332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a:uFillTx/>
              </a:defRPr>
            </a:pPr>
            <a:r>
              <a:rPr sz="1400">
                <a:solidFill>
                  <a:srgbClr val="93CDDD"/>
                </a:solidFill>
                <a:uFill>
                  <a:solidFill>
                    <a:srgbClr val="93CDDD"/>
                  </a:solidFill>
                </a:uFill>
                <a:latin typeface="Wingdings"/>
                <a:ea typeface="Wingdings"/>
                <a:cs typeface="Wingdings"/>
                <a:sym typeface="Wingdings"/>
              </a:rPr>
              <a:t>◉</a:t>
            </a:r>
            <a:r>
              <a:rPr sz="1400">
                <a:solidFill>
                  <a:srgbClr val="93CDDD"/>
                </a:solidFill>
                <a:uFill>
                  <a:solidFill>
                    <a:srgbClr val="93CDDD"/>
                  </a:solidFill>
                </a:uFill>
                <a:latin typeface="Bree Serif"/>
                <a:ea typeface="Bree Serif"/>
                <a:cs typeface="Bree Serif"/>
                <a:sym typeface="Bree Serif"/>
              </a:rPr>
              <a:t> Secondary Segment</a:t>
            </a:r>
          </a:p>
        </p:txBody>
      </p:sp>
      <p:sp>
        <p:nvSpPr>
          <p:cNvPr id="332" name="Shape 332"/>
          <p:cNvSpPr/>
          <p:nvPr/>
        </p:nvSpPr>
        <p:spPr>
          <a:xfrm>
            <a:off x="6829777" y="1600213"/>
            <a:ext cx="1960093" cy="332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a:uFillTx/>
              </a:defRPr>
            </a:pPr>
            <a:r>
              <a:rPr sz="1400">
                <a:solidFill>
                  <a:srgbClr val="B7DEE8"/>
                </a:solidFill>
                <a:uFill>
                  <a:solidFill>
                    <a:srgbClr val="B7DEE8"/>
                  </a:solidFill>
                </a:uFill>
                <a:latin typeface="Wingdings"/>
                <a:ea typeface="Wingdings"/>
                <a:cs typeface="Wingdings"/>
                <a:sym typeface="Wingdings"/>
              </a:rPr>
              <a:t>◉</a:t>
            </a:r>
            <a:r>
              <a:rPr sz="1400">
                <a:solidFill>
                  <a:srgbClr val="B7DEE8"/>
                </a:solidFill>
                <a:uFill>
                  <a:solidFill>
                    <a:srgbClr val="B7DEE8"/>
                  </a:solidFill>
                </a:uFill>
                <a:latin typeface="Bree Serif"/>
                <a:ea typeface="Bree Serif"/>
                <a:cs typeface="Bree Serif"/>
                <a:sym typeface="Bree Serif"/>
              </a:rPr>
              <a:t> Tertiary Segment</a:t>
            </a:r>
          </a:p>
        </p:txBody>
      </p:sp>
      <p:sp>
        <p:nvSpPr>
          <p:cNvPr id="333" name="Shape 333"/>
          <p:cNvSpPr/>
          <p:nvPr/>
        </p:nvSpPr>
        <p:spPr>
          <a:xfrm>
            <a:off x="4190524" y="1158900"/>
            <a:ext cx="745045" cy="74504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ln w="38100">
            <a:solidFill>
              <a:srgbClr val="EEECE1"/>
            </a:solidFill>
            <a:round/>
          </a:ln>
        </p:spPr>
        <p:txBody>
          <a:bodyPr lIns="0" tIns="0" rIns="0" bIns="0" anchor="ctr"/>
          <a:lstStyle/>
          <a:p>
            <a:pPr lvl="0" algn="ctr">
              <a:defRPr>
                <a:solidFill>
                  <a:srgbClr val="CFCAB1"/>
                </a:solidFill>
                <a:uFill>
                  <a:solidFill>
                    <a:srgbClr val="CFCAB1"/>
                  </a:solidFill>
                </a:uFill>
              </a:defRPr>
            </a:pPr>
            <a:endParaRPr/>
          </a:p>
        </p:txBody>
      </p:sp>
      <p:sp>
        <p:nvSpPr>
          <p:cNvPr id="334" name="Shape 334"/>
          <p:cNvSpPr/>
          <p:nvPr/>
        </p:nvSpPr>
        <p:spPr>
          <a:xfrm>
            <a:off x="4316910" y="1394262"/>
            <a:ext cx="462817" cy="2692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1200">
                <a:solidFill>
                  <a:srgbClr val="DDD9C3"/>
                </a:solidFill>
                <a:uFill>
                  <a:solidFill>
                    <a:srgbClr val="DDD9C3"/>
                  </a:solidFill>
                </a:uFill>
              </a:defRPr>
            </a:lvl1pPr>
          </a:lstStyle>
          <a:p>
            <a:pPr lvl="0">
              <a:defRPr sz="1800">
                <a:solidFill>
                  <a:srgbClr val="000000"/>
                </a:solidFill>
                <a:uFillTx/>
              </a:defRPr>
            </a:pPr>
            <a:r>
              <a:rPr sz="1200">
                <a:solidFill>
                  <a:srgbClr val="DDD9C3"/>
                </a:solidFill>
                <a:uFill>
                  <a:solidFill>
                    <a:srgbClr val="DDD9C3"/>
                  </a:solidFill>
                </a:uFill>
              </a:rPr>
              <a:t>LOGO</a:t>
            </a:r>
          </a:p>
        </p:txBody>
      </p:sp>
      <p:sp>
        <p:nvSpPr>
          <p:cNvPr id="335" name="Shape 335"/>
          <p:cNvSpPr/>
          <p:nvPr/>
        </p:nvSpPr>
        <p:spPr>
          <a:xfrm>
            <a:off x="5091402" y="1158900"/>
            <a:ext cx="745045" cy="74504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ln w="38100">
            <a:solidFill>
              <a:srgbClr val="EEECE1"/>
            </a:solidFill>
            <a:round/>
          </a:ln>
        </p:spPr>
        <p:txBody>
          <a:bodyPr lIns="0" tIns="0" rIns="0" bIns="0" anchor="ctr"/>
          <a:lstStyle/>
          <a:p>
            <a:pPr lvl="0" algn="ctr">
              <a:defRPr>
                <a:solidFill>
                  <a:srgbClr val="CFCAB1"/>
                </a:solidFill>
                <a:uFill>
                  <a:solidFill>
                    <a:srgbClr val="CFCAB1"/>
                  </a:solidFill>
                </a:uFill>
              </a:defRPr>
            </a:pPr>
            <a:endParaRPr/>
          </a:p>
        </p:txBody>
      </p:sp>
      <p:sp>
        <p:nvSpPr>
          <p:cNvPr id="336" name="Shape 336"/>
          <p:cNvSpPr/>
          <p:nvPr/>
        </p:nvSpPr>
        <p:spPr>
          <a:xfrm>
            <a:off x="5217788" y="1394262"/>
            <a:ext cx="462816" cy="2692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1200">
                <a:solidFill>
                  <a:srgbClr val="DDD9C3"/>
                </a:solidFill>
                <a:uFill>
                  <a:solidFill>
                    <a:srgbClr val="DDD9C3"/>
                  </a:solidFill>
                </a:uFill>
              </a:defRPr>
            </a:lvl1pPr>
          </a:lstStyle>
          <a:p>
            <a:pPr lvl="0">
              <a:defRPr sz="1800">
                <a:solidFill>
                  <a:srgbClr val="000000"/>
                </a:solidFill>
                <a:uFillTx/>
              </a:defRPr>
            </a:pPr>
            <a:r>
              <a:rPr sz="1200">
                <a:solidFill>
                  <a:srgbClr val="DDD9C3"/>
                </a:solidFill>
                <a:uFill>
                  <a:solidFill>
                    <a:srgbClr val="DDD9C3"/>
                  </a:solidFill>
                </a:uFill>
              </a:rPr>
              <a:t>LOGO</a:t>
            </a:r>
          </a:p>
        </p:txBody>
      </p:sp>
      <p:sp>
        <p:nvSpPr>
          <p:cNvPr id="337" name="Shape 337"/>
          <p:cNvSpPr/>
          <p:nvPr/>
        </p:nvSpPr>
        <p:spPr>
          <a:xfrm>
            <a:off x="3307555" y="1158900"/>
            <a:ext cx="745045" cy="74504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ln w="38100">
            <a:solidFill>
              <a:srgbClr val="EEECE1"/>
            </a:solidFill>
            <a:round/>
          </a:ln>
        </p:spPr>
        <p:txBody>
          <a:bodyPr lIns="0" tIns="0" rIns="0" bIns="0" anchor="ctr"/>
          <a:lstStyle/>
          <a:p>
            <a:pPr lvl="0" algn="ctr">
              <a:defRPr>
                <a:solidFill>
                  <a:srgbClr val="CFCAB1"/>
                </a:solidFill>
                <a:uFill>
                  <a:solidFill>
                    <a:srgbClr val="CFCAB1"/>
                  </a:solidFill>
                </a:uFill>
              </a:defRPr>
            </a:pPr>
            <a:endParaRPr/>
          </a:p>
        </p:txBody>
      </p:sp>
      <p:sp>
        <p:nvSpPr>
          <p:cNvPr id="338" name="Shape 338"/>
          <p:cNvSpPr/>
          <p:nvPr/>
        </p:nvSpPr>
        <p:spPr>
          <a:xfrm>
            <a:off x="3433941" y="1394262"/>
            <a:ext cx="462816" cy="2692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1200">
                <a:solidFill>
                  <a:srgbClr val="DDD9C3"/>
                </a:solidFill>
                <a:uFill>
                  <a:solidFill>
                    <a:srgbClr val="DDD9C3"/>
                  </a:solidFill>
                </a:uFill>
              </a:defRPr>
            </a:lvl1pPr>
          </a:lstStyle>
          <a:p>
            <a:pPr lvl="0">
              <a:defRPr sz="1800">
                <a:solidFill>
                  <a:srgbClr val="000000"/>
                </a:solidFill>
                <a:uFillTx/>
              </a:defRPr>
            </a:pPr>
            <a:r>
              <a:rPr sz="1200">
                <a:solidFill>
                  <a:srgbClr val="DDD9C3"/>
                </a:solidFill>
                <a:uFill>
                  <a:solidFill>
                    <a:srgbClr val="DDD9C3"/>
                  </a:solidFill>
                </a:uFill>
              </a:rPr>
              <a:t>LOGO</a:t>
            </a:r>
          </a:p>
        </p:txBody>
      </p:sp>
      <p:grpSp>
        <p:nvGrpSpPr>
          <p:cNvPr id="345" name="Group 345"/>
          <p:cNvGrpSpPr/>
          <p:nvPr/>
        </p:nvGrpSpPr>
        <p:grpSpPr>
          <a:xfrm>
            <a:off x="1087193" y="3851781"/>
            <a:ext cx="2528891" cy="745045"/>
            <a:chOff x="0" y="0"/>
            <a:chExt cx="2528889" cy="745044"/>
          </a:xfrm>
        </p:grpSpPr>
        <p:sp>
          <p:nvSpPr>
            <p:cNvPr id="339" name="Shape 339"/>
            <p:cNvSpPr/>
            <p:nvPr/>
          </p:nvSpPr>
          <p:spPr>
            <a:xfrm>
              <a:off x="882969" y="-1"/>
              <a:ext cx="745045" cy="74504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noFill/>
            <a:ln w="38100" cap="flat">
              <a:solidFill>
                <a:srgbClr val="EEECE1"/>
              </a:solidFill>
              <a:prstDash val="solid"/>
              <a:round/>
            </a:ln>
            <a:effectLst/>
          </p:spPr>
          <p:txBody>
            <a:bodyPr wrap="square" lIns="0" tIns="0" rIns="0" bIns="0" numCol="1" anchor="ctr">
              <a:noAutofit/>
            </a:bodyPr>
            <a:lstStyle/>
            <a:p>
              <a:pPr lvl="0" algn="ctr">
                <a:defRPr>
                  <a:solidFill>
                    <a:srgbClr val="CFCAB1"/>
                  </a:solidFill>
                  <a:uFill>
                    <a:solidFill>
                      <a:srgbClr val="CFCAB1"/>
                    </a:solidFill>
                  </a:uFill>
                </a:defRPr>
              </a:pPr>
              <a:endParaRPr/>
            </a:p>
          </p:txBody>
        </p:sp>
        <p:sp>
          <p:nvSpPr>
            <p:cNvPr id="340" name="Shape 340"/>
            <p:cNvSpPr/>
            <p:nvPr/>
          </p:nvSpPr>
          <p:spPr>
            <a:xfrm>
              <a:off x="1009355" y="235361"/>
              <a:ext cx="462816" cy="269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defRPr sz="1200">
                  <a:solidFill>
                    <a:srgbClr val="DDD9C3"/>
                  </a:solidFill>
                  <a:uFill>
                    <a:solidFill>
                      <a:srgbClr val="DDD9C3"/>
                    </a:solidFill>
                  </a:uFill>
                </a:defRPr>
              </a:lvl1pPr>
            </a:lstStyle>
            <a:p>
              <a:pPr lvl="0">
                <a:defRPr sz="1800">
                  <a:solidFill>
                    <a:srgbClr val="000000"/>
                  </a:solidFill>
                  <a:uFillTx/>
                </a:defRPr>
              </a:pPr>
              <a:r>
                <a:rPr sz="1200">
                  <a:solidFill>
                    <a:srgbClr val="DDD9C3"/>
                  </a:solidFill>
                  <a:uFill>
                    <a:solidFill>
                      <a:srgbClr val="DDD9C3"/>
                    </a:solidFill>
                  </a:uFill>
                </a:rPr>
                <a:t>LOGO</a:t>
              </a:r>
            </a:p>
          </p:txBody>
        </p:sp>
        <p:sp>
          <p:nvSpPr>
            <p:cNvPr id="341" name="Shape 341"/>
            <p:cNvSpPr/>
            <p:nvPr/>
          </p:nvSpPr>
          <p:spPr>
            <a:xfrm>
              <a:off x="1783845" y="-1"/>
              <a:ext cx="745045" cy="74504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noFill/>
            <a:ln w="38100" cap="flat">
              <a:solidFill>
                <a:srgbClr val="EEECE1"/>
              </a:solidFill>
              <a:prstDash val="solid"/>
              <a:round/>
            </a:ln>
            <a:effectLst/>
          </p:spPr>
          <p:txBody>
            <a:bodyPr wrap="square" lIns="0" tIns="0" rIns="0" bIns="0" numCol="1" anchor="ctr">
              <a:noAutofit/>
            </a:bodyPr>
            <a:lstStyle/>
            <a:p>
              <a:pPr lvl="0" algn="ctr">
                <a:defRPr>
                  <a:solidFill>
                    <a:srgbClr val="CFCAB1"/>
                  </a:solidFill>
                  <a:uFill>
                    <a:solidFill>
                      <a:srgbClr val="CFCAB1"/>
                    </a:solidFill>
                  </a:uFill>
                </a:defRPr>
              </a:pPr>
              <a:endParaRPr/>
            </a:p>
          </p:txBody>
        </p:sp>
        <p:sp>
          <p:nvSpPr>
            <p:cNvPr id="342" name="Shape 342"/>
            <p:cNvSpPr/>
            <p:nvPr/>
          </p:nvSpPr>
          <p:spPr>
            <a:xfrm>
              <a:off x="1910232" y="235361"/>
              <a:ext cx="462816" cy="269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defRPr sz="1200">
                  <a:solidFill>
                    <a:srgbClr val="DDD9C3"/>
                  </a:solidFill>
                  <a:uFill>
                    <a:solidFill>
                      <a:srgbClr val="DDD9C3"/>
                    </a:solidFill>
                  </a:uFill>
                </a:defRPr>
              </a:lvl1pPr>
            </a:lstStyle>
            <a:p>
              <a:pPr lvl="0">
                <a:defRPr sz="1800">
                  <a:solidFill>
                    <a:srgbClr val="000000"/>
                  </a:solidFill>
                  <a:uFillTx/>
                </a:defRPr>
              </a:pPr>
              <a:r>
                <a:rPr sz="1200">
                  <a:solidFill>
                    <a:srgbClr val="DDD9C3"/>
                  </a:solidFill>
                  <a:uFill>
                    <a:solidFill>
                      <a:srgbClr val="DDD9C3"/>
                    </a:solidFill>
                  </a:uFill>
                </a:rPr>
                <a:t>LOGO</a:t>
              </a:r>
            </a:p>
          </p:txBody>
        </p:sp>
        <p:sp>
          <p:nvSpPr>
            <p:cNvPr id="343" name="Shape 343"/>
            <p:cNvSpPr/>
            <p:nvPr/>
          </p:nvSpPr>
          <p:spPr>
            <a:xfrm>
              <a:off x="0" y="-1"/>
              <a:ext cx="745045" cy="74504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noFill/>
            <a:ln w="38100" cap="flat">
              <a:solidFill>
                <a:srgbClr val="EEECE1"/>
              </a:solidFill>
              <a:prstDash val="solid"/>
              <a:round/>
            </a:ln>
            <a:effectLst/>
          </p:spPr>
          <p:txBody>
            <a:bodyPr wrap="square" lIns="0" tIns="0" rIns="0" bIns="0" numCol="1" anchor="ctr">
              <a:noAutofit/>
            </a:bodyPr>
            <a:lstStyle/>
            <a:p>
              <a:pPr lvl="0" algn="ctr">
                <a:defRPr>
                  <a:solidFill>
                    <a:srgbClr val="CFCAB1"/>
                  </a:solidFill>
                  <a:uFill>
                    <a:solidFill>
                      <a:srgbClr val="CFCAB1"/>
                    </a:solidFill>
                  </a:uFill>
                </a:defRPr>
              </a:pPr>
              <a:endParaRPr/>
            </a:p>
          </p:txBody>
        </p:sp>
        <p:sp>
          <p:nvSpPr>
            <p:cNvPr id="344" name="Shape 344"/>
            <p:cNvSpPr/>
            <p:nvPr/>
          </p:nvSpPr>
          <p:spPr>
            <a:xfrm>
              <a:off x="126385" y="235361"/>
              <a:ext cx="462816" cy="269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defRPr sz="1200">
                  <a:solidFill>
                    <a:srgbClr val="DDD9C3"/>
                  </a:solidFill>
                  <a:uFill>
                    <a:solidFill>
                      <a:srgbClr val="DDD9C3"/>
                    </a:solidFill>
                  </a:uFill>
                </a:defRPr>
              </a:lvl1pPr>
            </a:lstStyle>
            <a:p>
              <a:pPr lvl="0">
                <a:defRPr sz="1800">
                  <a:solidFill>
                    <a:srgbClr val="000000"/>
                  </a:solidFill>
                  <a:uFillTx/>
                </a:defRPr>
              </a:pPr>
              <a:r>
                <a:rPr sz="1200">
                  <a:solidFill>
                    <a:srgbClr val="DDD9C3"/>
                  </a:solidFill>
                  <a:uFill>
                    <a:solidFill>
                      <a:srgbClr val="DDD9C3"/>
                    </a:solidFill>
                  </a:uFill>
                </a:rPr>
                <a:t>LOGO</a:t>
              </a:r>
            </a:p>
          </p:txBody>
        </p:sp>
      </p:grpSp>
      <p:grpSp>
        <p:nvGrpSpPr>
          <p:cNvPr id="352" name="Group 352"/>
          <p:cNvGrpSpPr/>
          <p:nvPr/>
        </p:nvGrpSpPr>
        <p:grpSpPr>
          <a:xfrm>
            <a:off x="5527919" y="3851781"/>
            <a:ext cx="2528891" cy="745045"/>
            <a:chOff x="0" y="0"/>
            <a:chExt cx="2528889" cy="745044"/>
          </a:xfrm>
        </p:grpSpPr>
        <p:sp>
          <p:nvSpPr>
            <p:cNvPr id="346" name="Shape 346"/>
            <p:cNvSpPr/>
            <p:nvPr/>
          </p:nvSpPr>
          <p:spPr>
            <a:xfrm>
              <a:off x="882969" y="-1"/>
              <a:ext cx="745045" cy="74504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noFill/>
            <a:ln w="38100" cap="flat">
              <a:solidFill>
                <a:srgbClr val="EEECE1"/>
              </a:solidFill>
              <a:prstDash val="solid"/>
              <a:round/>
            </a:ln>
            <a:effectLst/>
          </p:spPr>
          <p:txBody>
            <a:bodyPr wrap="square" lIns="0" tIns="0" rIns="0" bIns="0" numCol="1" anchor="ctr">
              <a:noAutofit/>
            </a:bodyPr>
            <a:lstStyle/>
            <a:p>
              <a:pPr lvl="0" algn="ctr">
                <a:defRPr>
                  <a:solidFill>
                    <a:srgbClr val="CFCAB1"/>
                  </a:solidFill>
                  <a:uFill>
                    <a:solidFill>
                      <a:srgbClr val="CFCAB1"/>
                    </a:solidFill>
                  </a:uFill>
                </a:defRPr>
              </a:pPr>
              <a:endParaRPr/>
            </a:p>
          </p:txBody>
        </p:sp>
        <p:sp>
          <p:nvSpPr>
            <p:cNvPr id="347" name="Shape 347"/>
            <p:cNvSpPr/>
            <p:nvPr/>
          </p:nvSpPr>
          <p:spPr>
            <a:xfrm>
              <a:off x="1009355" y="235361"/>
              <a:ext cx="462816" cy="269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defRPr sz="1200">
                  <a:solidFill>
                    <a:srgbClr val="DDD9C3"/>
                  </a:solidFill>
                  <a:uFill>
                    <a:solidFill>
                      <a:srgbClr val="DDD9C3"/>
                    </a:solidFill>
                  </a:uFill>
                </a:defRPr>
              </a:lvl1pPr>
            </a:lstStyle>
            <a:p>
              <a:pPr lvl="0">
                <a:defRPr sz="1800">
                  <a:solidFill>
                    <a:srgbClr val="000000"/>
                  </a:solidFill>
                  <a:uFillTx/>
                </a:defRPr>
              </a:pPr>
              <a:r>
                <a:rPr sz="1200">
                  <a:solidFill>
                    <a:srgbClr val="DDD9C3"/>
                  </a:solidFill>
                  <a:uFill>
                    <a:solidFill>
                      <a:srgbClr val="DDD9C3"/>
                    </a:solidFill>
                  </a:uFill>
                </a:rPr>
                <a:t>LOGO</a:t>
              </a:r>
            </a:p>
          </p:txBody>
        </p:sp>
        <p:sp>
          <p:nvSpPr>
            <p:cNvPr id="348" name="Shape 348"/>
            <p:cNvSpPr/>
            <p:nvPr/>
          </p:nvSpPr>
          <p:spPr>
            <a:xfrm>
              <a:off x="1783845" y="-1"/>
              <a:ext cx="745045" cy="74504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noFill/>
            <a:ln w="38100" cap="flat">
              <a:solidFill>
                <a:srgbClr val="EEECE1"/>
              </a:solidFill>
              <a:prstDash val="solid"/>
              <a:round/>
            </a:ln>
            <a:effectLst/>
          </p:spPr>
          <p:txBody>
            <a:bodyPr wrap="square" lIns="0" tIns="0" rIns="0" bIns="0" numCol="1" anchor="ctr">
              <a:noAutofit/>
            </a:bodyPr>
            <a:lstStyle/>
            <a:p>
              <a:pPr lvl="0" algn="ctr">
                <a:defRPr>
                  <a:solidFill>
                    <a:srgbClr val="CFCAB1"/>
                  </a:solidFill>
                  <a:uFill>
                    <a:solidFill>
                      <a:srgbClr val="CFCAB1"/>
                    </a:solidFill>
                  </a:uFill>
                </a:defRPr>
              </a:pPr>
              <a:endParaRPr/>
            </a:p>
          </p:txBody>
        </p:sp>
        <p:sp>
          <p:nvSpPr>
            <p:cNvPr id="349" name="Shape 349"/>
            <p:cNvSpPr/>
            <p:nvPr/>
          </p:nvSpPr>
          <p:spPr>
            <a:xfrm>
              <a:off x="1910232" y="235361"/>
              <a:ext cx="462816" cy="269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defRPr sz="1200">
                  <a:solidFill>
                    <a:srgbClr val="DDD9C3"/>
                  </a:solidFill>
                  <a:uFill>
                    <a:solidFill>
                      <a:srgbClr val="DDD9C3"/>
                    </a:solidFill>
                  </a:uFill>
                </a:defRPr>
              </a:lvl1pPr>
            </a:lstStyle>
            <a:p>
              <a:pPr lvl="0">
                <a:defRPr sz="1800">
                  <a:solidFill>
                    <a:srgbClr val="000000"/>
                  </a:solidFill>
                  <a:uFillTx/>
                </a:defRPr>
              </a:pPr>
              <a:r>
                <a:rPr sz="1200">
                  <a:solidFill>
                    <a:srgbClr val="DDD9C3"/>
                  </a:solidFill>
                  <a:uFill>
                    <a:solidFill>
                      <a:srgbClr val="DDD9C3"/>
                    </a:solidFill>
                  </a:uFill>
                </a:rPr>
                <a:t>LOGO</a:t>
              </a:r>
            </a:p>
          </p:txBody>
        </p:sp>
        <p:sp>
          <p:nvSpPr>
            <p:cNvPr id="350" name="Shape 350"/>
            <p:cNvSpPr/>
            <p:nvPr/>
          </p:nvSpPr>
          <p:spPr>
            <a:xfrm>
              <a:off x="0" y="-1"/>
              <a:ext cx="745045" cy="74504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noFill/>
            <a:ln w="38100" cap="flat">
              <a:solidFill>
                <a:srgbClr val="EEECE1"/>
              </a:solidFill>
              <a:prstDash val="solid"/>
              <a:round/>
            </a:ln>
            <a:effectLst/>
          </p:spPr>
          <p:txBody>
            <a:bodyPr wrap="square" lIns="0" tIns="0" rIns="0" bIns="0" numCol="1" anchor="ctr">
              <a:noAutofit/>
            </a:bodyPr>
            <a:lstStyle/>
            <a:p>
              <a:pPr lvl="0" algn="ctr">
                <a:defRPr>
                  <a:solidFill>
                    <a:srgbClr val="CFCAB1"/>
                  </a:solidFill>
                  <a:uFill>
                    <a:solidFill>
                      <a:srgbClr val="CFCAB1"/>
                    </a:solidFill>
                  </a:uFill>
                </a:defRPr>
              </a:pPr>
              <a:endParaRPr/>
            </a:p>
          </p:txBody>
        </p:sp>
        <p:sp>
          <p:nvSpPr>
            <p:cNvPr id="351" name="Shape 351"/>
            <p:cNvSpPr/>
            <p:nvPr/>
          </p:nvSpPr>
          <p:spPr>
            <a:xfrm>
              <a:off x="126385" y="235361"/>
              <a:ext cx="462816" cy="269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defRPr sz="1200">
                  <a:solidFill>
                    <a:srgbClr val="DDD9C3"/>
                  </a:solidFill>
                  <a:uFill>
                    <a:solidFill>
                      <a:srgbClr val="DDD9C3"/>
                    </a:solidFill>
                  </a:uFill>
                </a:defRPr>
              </a:lvl1pPr>
            </a:lstStyle>
            <a:p>
              <a:pPr lvl="0">
                <a:defRPr sz="1800">
                  <a:solidFill>
                    <a:srgbClr val="000000"/>
                  </a:solidFill>
                  <a:uFillTx/>
                </a:defRPr>
              </a:pPr>
              <a:r>
                <a:rPr sz="1200">
                  <a:solidFill>
                    <a:srgbClr val="DDD9C3"/>
                  </a:solidFill>
                  <a:uFill>
                    <a:solidFill>
                      <a:srgbClr val="DDD9C3"/>
                    </a:solidFill>
                  </a:uFill>
                </a:rPr>
                <a:t>LOGO</a:t>
              </a:r>
            </a:p>
          </p:txBody>
        </p:sp>
      </p:grpSp>
      <p:sp>
        <p:nvSpPr>
          <p:cNvPr id="353" name="Shape 353"/>
          <p:cNvSpPr/>
          <p:nvPr/>
        </p:nvSpPr>
        <p:spPr>
          <a:xfrm>
            <a:off x="331952" y="85243"/>
            <a:ext cx="3966909" cy="599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defRPr>
                <a:uFillTx/>
              </a:defRPr>
            </a:pPr>
            <a:r>
              <a:rPr sz="3000">
                <a:solidFill>
                  <a:srgbClr val="DDD9C3"/>
                </a:solidFill>
                <a:uFill>
                  <a:solidFill>
                    <a:srgbClr val="DDD9C3"/>
                  </a:solidFill>
                </a:uFill>
                <a:latin typeface="Bree Serif"/>
                <a:ea typeface="Bree Serif"/>
                <a:cs typeface="Bree Serif"/>
                <a:sym typeface="Bree Serif"/>
              </a:rPr>
              <a:t>09. </a:t>
            </a:r>
            <a:r>
              <a:rPr sz="2500">
                <a:solidFill>
                  <a:srgbClr val="31859C"/>
                </a:solidFill>
                <a:uFill>
                  <a:solidFill>
                    <a:srgbClr val="31859C"/>
                  </a:solidFill>
                </a:uFill>
                <a:latin typeface="Bree Serif"/>
                <a:ea typeface="Bree Serif"/>
                <a:cs typeface="Bree Serif"/>
                <a:sym typeface="Bree Serif"/>
              </a:rPr>
              <a:t>Competitive Landscape</a:t>
            </a:r>
          </a:p>
        </p:txBody>
      </p:sp>
      <p:grpSp>
        <p:nvGrpSpPr>
          <p:cNvPr id="356" name="Group 356"/>
          <p:cNvGrpSpPr/>
          <p:nvPr/>
        </p:nvGrpSpPr>
        <p:grpSpPr>
          <a:xfrm>
            <a:off x="3401043" y="2457115"/>
            <a:ext cx="745045" cy="745045"/>
            <a:chOff x="0" y="0"/>
            <a:chExt cx="745044" cy="745044"/>
          </a:xfrm>
        </p:grpSpPr>
        <p:sp>
          <p:nvSpPr>
            <p:cNvPr id="354" name="Shape 354"/>
            <p:cNvSpPr/>
            <p:nvPr/>
          </p:nvSpPr>
          <p:spPr>
            <a:xfrm>
              <a:off x="-1" y="-1"/>
              <a:ext cx="745046" cy="74504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noFill/>
            <a:ln w="38100" cap="flat">
              <a:solidFill>
                <a:srgbClr val="EEECE1"/>
              </a:solidFill>
              <a:prstDash val="solid"/>
              <a:round/>
            </a:ln>
            <a:effectLst/>
          </p:spPr>
          <p:txBody>
            <a:bodyPr wrap="square" lIns="0" tIns="0" rIns="0" bIns="0" numCol="1" anchor="ctr">
              <a:noAutofit/>
            </a:bodyPr>
            <a:lstStyle/>
            <a:p>
              <a:pPr lvl="0" algn="ctr">
                <a:defRPr>
                  <a:solidFill>
                    <a:srgbClr val="CFCAB1"/>
                  </a:solidFill>
                  <a:uFill>
                    <a:solidFill>
                      <a:srgbClr val="CFCAB1"/>
                    </a:solidFill>
                  </a:uFill>
                </a:defRPr>
              </a:pPr>
              <a:endParaRPr/>
            </a:p>
          </p:txBody>
        </p:sp>
        <p:sp>
          <p:nvSpPr>
            <p:cNvPr id="355" name="Shape 355"/>
            <p:cNvSpPr/>
            <p:nvPr/>
          </p:nvSpPr>
          <p:spPr>
            <a:xfrm>
              <a:off x="126386" y="235361"/>
              <a:ext cx="462816" cy="269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defRPr sz="1200">
                  <a:solidFill>
                    <a:srgbClr val="DDD9C3"/>
                  </a:solidFill>
                  <a:uFill>
                    <a:solidFill>
                      <a:srgbClr val="DDD9C3"/>
                    </a:solidFill>
                  </a:uFill>
                </a:defRPr>
              </a:lvl1pPr>
            </a:lstStyle>
            <a:p>
              <a:pPr lvl="0">
                <a:defRPr sz="1800">
                  <a:solidFill>
                    <a:srgbClr val="000000"/>
                  </a:solidFill>
                  <a:uFillTx/>
                </a:defRPr>
              </a:pPr>
              <a:r>
                <a:rPr sz="1200">
                  <a:solidFill>
                    <a:srgbClr val="DDD9C3"/>
                  </a:solidFill>
                  <a:uFill>
                    <a:solidFill>
                      <a:srgbClr val="DDD9C3"/>
                    </a:solidFill>
                  </a:uFill>
                </a:rPr>
                <a:t>LOGO</a:t>
              </a:r>
            </a:p>
          </p:txBody>
        </p:sp>
      </p:grpSp>
      <p:grpSp>
        <p:nvGrpSpPr>
          <p:cNvPr id="359" name="Group 359"/>
          <p:cNvGrpSpPr/>
          <p:nvPr/>
        </p:nvGrpSpPr>
        <p:grpSpPr>
          <a:xfrm>
            <a:off x="4993240" y="2457115"/>
            <a:ext cx="745045" cy="745045"/>
            <a:chOff x="0" y="0"/>
            <a:chExt cx="745044" cy="745044"/>
          </a:xfrm>
        </p:grpSpPr>
        <p:sp>
          <p:nvSpPr>
            <p:cNvPr id="357" name="Shape 357"/>
            <p:cNvSpPr/>
            <p:nvPr/>
          </p:nvSpPr>
          <p:spPr>
            <a:xfrm>
              <a:off x="-1" y="-1"/>
              <a:ext cx="745046" cy="74504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noFill/>
            <a:ln w="38100" cap="flat">
              <a:solidFill>
                <a:srgbClr val="EEECE1"/>
              </a:solidFill>
              <a:prstDash val="solid"/>
              <a:round/>
            </a:ln>
            <a:effectLst/>
          </p:spPr>
          <p:txBody>
            <a:bodyPr wrap="square" lIns="0" tIns="0" rIns="0" bIns="0" numCol="1" anchor="ctr">
              <a:noAutofit/>
            </a:bodyPr>
            <a:lstStyle/>
            <a:p>
              <a:pPr lvl="0" algn="ctr">
                <a:defRPr>
                  <a:solidFill>
                    <a:srgbClr val="CFCAB1"/>
                  </a:solidFill>
                  <a:uFill>
                    <a:solidFill>
                      <a:srgbClr val="CFCAB1"/>
                    </a:solidFill>
                  </a:uFill>
                </a:defRPr>
              </a:pPr>
              <a:endParaRPr/>
            </a:p>
          </p:txBody>
        </p:sp>
        <p:sp>
          <p:nvSpPr>
            <p:cNvPr id="358" name="Shape 358"/>
            <p:cNvSpPr/>
            <p:nvPr/>
          </p:nvSpPr>
          <p:spPr>
            <a:xfrm>
              <a:off x="126386" y="235361"/>
              <a:ext cx="462816" cy="269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defRPr sz="1200">
                  <a:solidFill>
                    <a:srgbClr val="DDD9C3"/>
                  </a:solidFill>
                  <a:uFill>
                    <a:solidFill>
                      <a:srgbClr val="DDD9C3"/>
                    </a:solidFill>
                  </a:uFill>
                </a:defRPr>
              </a:lvl1pPr>
            </a:lstStyle>
            <a:p>
              <a:pPr lvl="0">
                <a:defRPr sz="1800">
                  <a:solidFill>
                    <a:srgbClr val="000000"/>
                  </a:solidFill>
                  <a:uFillTx/>
                </a:defRPr>
              </a:pPr>
              <a:r>
                <a:rPr sz="1200">
                  <a:solidFill>
                    <a:srgbClr val="DDD9C3"/>
                  </a:solidFill>
                  <a:uFill>
                    <a:solidFill>
                      <a:srgbClr val="DDD9C3"/>
                    </a:solidFill>
                  </a:uFill>
                </a:rPr>
                <a:t>LOGO</a:t>
              </a:r>
            </a:p>
          </p:txBody>
        </p:sp>
      </p:grpSp>
      <p:grpSp>
        <p:nvGrpSpPr>
          <p:cNvPr id="362" name="Group 362"/>
          <p:cNvGrpSpPr/>
          <p:nvPr/>
        </p:nvGrpSpPr>
        <p:grpSpPr>
          <a:xfrm>
            <a:off x="4193944" y="3851781"/>
            <a:ext cx="745045" cy="745045"/>
            <a:chOff x="0" y="0"/>
            <a:chExt cx="745044" cy="745044"/>
          </a:xfrm>
        </p:grpSpPr>
        <p:sp>
          <p:nvSpPr>
            <p:cNvPr id="360" name="Shape 360"/>
            <p:cNvSpPr/>
            <p:nvPr/>
          </p:nvSpPr>
          <p:spPr>
            <a:xfrm>
              <a:off x="-1" y="-1"/>
              <a:ext cx="745046" cy="74504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noFill/>
            <a:ln w="38100" cap="flat">
              <a:solidFill>
                <a:srgbClr val="EEECE1"/>
              </a:solidFill>
              <a:prstDash val="solid"/>
              <a:round/>
            </a:ln>
            <a:effectLst/>
          </p:spPr>
          <p:txBody>
            <a:bodyPr wrap="square" lIns="0" tIns="0" rIns="0" bIns="0" numCol="1" anchor="ctr">
              <a:noAutofit/>
            </a:bodyPr>
            <a:lstStyle/>
            <a:p>
              <a:pPr lvl="0" algn="ctr">
                <a:defRPr>
                  <a:solidFill>
                    <a:srgbClr val="CFCAB1"/>
                  </a:solidFill>
                  <a:uFill>
                    <a:solidFill>
                      <a:srgbClr val="CFCAB1"/>
                    </a:solidFill>
                  </a:uFill>
                </a:defRPr>
              </a:pPr>
              <a:endParaRPr/>
            </a:p>
          </p:txBody>
        </p:sp>
        <p:sp>
          <p:nvSpPr>
            <p:cNvPr id="361" name="Shape 361"/>
            <p:cNvSpPr/>
            <p:nvPr/>
          </p:nvSpPr>
          <p:spPr>
            <a:xfrm>
              <a:off x="126386" y="235361"/>
              <a:ext cx="462816" cy="269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defRPr sz="1200">
                  <a:solidFill>
                    <a:srgbClr val="DDD9C3"/>
                  </a:solidFill>
                  <a:uFill>
                    <a:solidFill>
                      <a:srgbClr val="DDD9C3"/>
                    </a:solidFill>
                  </a:uFill>
                </a:defRPr>
              </a:lvl1pPr>
            </a:lstStyle>
            <a:p>
              <a:pPr lvl="0">
                <a:defRPr sz="1800">
                  <a:solidFill>
                    <a:srgbClr val="000000"/>
                  </a:solidFill>
                  <a:uFillTx/>
                </a:defRPr>
              </a:pPr>
              <a:r>
                <a:rPr sz="1200">
                  <a:solidFill>
                    <a:srgbClr val="DDD9C3"/>
                  </a:solidFill>
                  <a:uFill>
                    <a:solidFill>
                      <a:srgbClr val="DDD9C3"/>
                    </a:solidFill>
                  </a:uFill>
                </a:rPr>
                <a:t>LOGO</a:t>
              </a:r>
            </a:p>
          </p:txBody>
        </p:sp>
      </p:grpSp>
      <p:sp>
        <p:nvSpPr>
          <p:cNvPr id="363" name="Shape 363"/>
          <p:cNvSpPr/>
          <p:nvPr/>
        </p:nvSpPr>
        <p:spPr>
          <a:xfrm>
            <a:off x="6025566" y="6508867"/>
            <a:ext cx="2644080" cy="2565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r">
              <a:defRPr sz="1100">
                <a:solidFill>
                  <a:srgbClr val="D5D1B8"/>
                </a:solidFill>
                <a:uFill>
                  <a:solidFill>
                    <a:srgbClr val="D5D1B8"/>
                  </a:solidFill>
                </a:uFill>
              </a:defRPr>
            </a:lvl1pPr>
          </a:lstStyle>
          <a:p>
            <a:pPr lvl="0">
              <a:defRPr sz="1800">
                <a:solidFill>
                  <a:srgbClr val="000000"/>
                </a:solidFill>
                <a:uFillTx/>
              </a:defRPr>
            </a:pPr>
            <a:r>
              <a:rPr sz="1100">
                <a:solidFill>
                  <a:srgbClr val="D5D1B8"/>
                </a:solidFill>
                <a:uFill>
                  <a:solidFill>
                    <a:srgbClr val="D5D1B8"/>
                  </a:solidFill>
                </a:uFill>
              </a:rPr>
              <a:t>page</a:t>
            </a:r>
          </a:p>
        </p:txBody>
      </p:sp>
      <p:sp>
        <p:nvSpPr>
          <p:cNvPr id="364" name="Shape 364"/>
          <p:cNvSpPr/>
          <p:nvPr/>
        </p:nvSpPr>
        <p:spPr>
          <a:xfrm>
            <a:off x="8825039" y="6443090"/>
            <a:ext cx="226442" cy="3962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lgn="ctr">
              <a:defRPr>
                <a:solidFill>
                  <a:srgbClr val="EEECE1"/>
                </a:solidFill>
                <a:uFill>
                  <a:solidFill>
                    <a:srgbClr val="EEECE1"/>
                  </a:solidFill>
                </a:uFill>
                <a:latin typeface="Bree Serif"/>
                <a:ea typeface="Bree Serif"/>
                <a:cs typeface="Bree Serif"/>
                <a:sym typeface="Bree Serif"/>
              </a:defRPr>
            </a:lvl1pPr>
          </a:lstStyle>
          <a:p>
            <a:pPr lvl="0">
              <a:defRPr>
                <a:solidFill>
                  <a:srgbClr val="000000"/>
                </a:solidFill>
                <a:uFillTx/>
              </a:defRPr>
            </a:pPr>
            <a:r>
              <a:rPr>
                <a:solidFill>
                  <a:srgbClr val="EEECE1"/>
                </a:solidFill>
                <a:uFill>
                  <a:solidFill>
                    <a:srgbClr val="EEECE1"/>
                  </a:solidFill>
                </a:uFill>
              </a:rPr>
              <a:t>9</a:t>
            </a:r>
          </a:p>
        </p:txBody>
      </p:sp>
    </p:spTree>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7F6F0"/>
        </a:solidFill>
        <a:effectLst/>
      </p:bgPr>
    </p:bg>
    <p:spTree>
      <p:nvGrpSpPr>
        <p:cNvPr id="1" name=""/>
        <p:cNvGrpSpPr/>
        <p:nvPr/>
      </p:nvGrpSpPr>
      <p:grpSpPr>
        <a:xfrm>
          <a:off x="0" y="0"/>
          <a:ext cx="0" cy="0"/>
          <a:chOff x="0" y="0"/>
          <a:chExt cx="0" cy="0"/>
        </a:xfrm>
      </p:grpSpPr>
      <p:pic>
        <p:nvPicPr>
          <p:cNvPr id="366" name="pic3.jpg"/>
          <p:cNvPicPr/>
          <p:nvPr/>
        </p:nvPicPr>
        <p:blipFill>
          <a:blip r:embed="rId2">
            <a:extLst/>
          </a:blip>
          <a:stretch>
            <a:fillRect/>
          </a:stretch>
        </p:blipFill>
        <p:spPr>
          <a:xfrm>
            <a:off x="3491346" y="2164596"/>
            <a:ext cx="2161382" cy="2161382"/>
          </a:xfrm>
          <a:prstGeom prst="rect">
            <a:avLst/>
          </a:prstGeom>
          <a:ln w="12700">
            <a:miter lim="400000"/>
          </a:ln>
        </p:spPr>
      </p:pic>
      <p:pic>
        <p:nvPicPr>
          <p:cNvPr id="367" name="pic4.jpg"/>
          <p:cNvPicPr/>
          <p:nvPr/>
        </p:nvPicPr>
        <p:blipFill>
          <a:blip r:embed="rId3">
            <a:extLst/>
          </a:blip>
          <a:stretch>
            <a:fillRect/>
          </a:stretch>
        </p:blipFill>
        <p:spPr>
          <a:xfrm>
            <a:off x="6430327" y="2160281"/>
            <a:ext cx="2155826" cy="2155826"/>
          </a:xfrm>
          <a:prstGeom prst="rect">
            <a:avLst/>
          </a:prstGeom>
          <a:ln w="12700">
            <a:miter lim="400000"/>
          </a:ln>
        </p:spPr>
      </p:pic>
      <p:pic>
        <p:nvPicPr>
          <p:cNvPr id="368" name="pic2_b.jpg"/>
          <p:cNvPicPr/>
          <p:nvPr/>
        </p:nvPicPr>
        <p:blipFill>
          <a:blip r:embed="rId4">
            <a:extLst/>
          </a:blip>
          <a:stretch>
            <a:fillRect/>
          </a:stretch>
        </p:blipFill>
        <p:spPr>
          <a:xfrm>
            <a:off x="560216" y="2157106"/>
            <a:ext cx="2162176" cy="2162176"/>
          </a:xfrm>
          <a:prstGeom prst="rect">
            <a:avLst/>
          </a:prstGeom>
          <a:ln w="12700">
            <a:miter lim="400000"/>
          </a:ln>
        </p:spPr>
      </p:pic>
      <p:sp>
        <p:nvSpPr>
          <p:cNvPr id="369" name="Shape 369"/>
          <p:cNvSpPr/>
          <p:nvPr/>
        </p:nvSpPr>
        <p:spPr>
          <a:xfrm>
            <a:off x="0" y="6446520"/>
            <a:ext cx="9144000" cy="411481"/>
          </a:xfrm>
          <a:prstGeom prst="rect">
            <a:avLst/>
          </a:prstGeom>
          <a:solidFill>
            <a:srgbClr val="EEECE1"/>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370" name="Shape 370"/>
          <p:cNvSpPr/>
          <p:nvPr/>
        </p:nvSpPr>
        <p:spPr>
          <a:xfrm>
            <a:off x="8732519" y="6446520"/>
            <a:ext cx="411481" cy="411481"/>
          </a:xfrm>
          <a:prstGeom prst="rect">
            <a:avLst/>
          </a:prstGeom>
          <a:solidFill>
            <a:srgbClr val="31859C"/>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371" name="Shape 371"/>
          <p:cNvSpPr/>
          <p:nvPr/>
        </p:nvSpPr>
        <p:spPr>
          <a:xfrm>
            <a:off x="411479" y="6513589"/>
            <a:ext cx="2644081" cy="256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100">
                <a:solidFill>
                  <a:srgbClr val="31859C"/>
                </a:solidFill>
                <a:uFill>
                  <a:solidFill>
                    <a:srgbClr val="31859C"/>
                  </a:solidFill>
                </a:uFill>
              </a:defRPr>
            </a:lvl1pPr>
          </a:lstStyle>
          <a:p>
            <a:pPr lvl="0">
              <a:defRPr sz="1800">
                <a:solidFill>
                  <a:srgbClr val="000000"/>
                </a:solidFill>
                <a:uFillTx/>
              </a:defRPr>
            </a:pPr>
            <a:r>
              <a:rPr sz="1100">
                <a:solidFill>
                  <a:srgbClr val="31859C"/>
                </a:solidFill>
                <a:uFill>
                  <a:solidFill>
                    <a:srgbClr val="31859C"/>
                  </a:solidFill>
                </a:uFill>
              </a:rPr>
              <a:t>Your Company Name Presentation</a:t>
            </a:r>
          </a:p>
        </p:txBody>
      </p:sp>
      <p:sp>
        <p:nvSpPr>
          <p:cNvPr id="372" name="Shape 372"/>
          <p:cNvSpPr/>
          <p:nvPr/>
        </p:nvSpPr>
        <p:spPr>
          <a:xfrm>
            <a:off x="411480" y="752694"/>
            <a:ext cx="8326119" cy="1"/>
          </a:xfrm>
          <a:prstGeom prst="line">
            <a:avLst/>
          </a:prstGeom>
          <a:ln w="25400">
            <a:solidFill>
              <a:srgbClr val="31859C"/>
            </a:solidFill>
            <a:prstDash val="sysDot"/>
            <a:round/>
          </a:ln>
        </p:spPr>
        <p:txBody>
          <a:bodyPr lIns="0" tIns="0" rIns="0" bIns="0"/>
          <a:lstStyle/>
          <a:p>
            <a:pPr lvl="0">
              <a:defRPr sz="1200">
                <a:uFillTx/>
                <a:latin typeface="+mj-lt"/>
                <a:ea typeface="+mj-ea"/>
                <a:cs typeface="+mj-cs"/>
                <a:sym typeface="Helvetica"/>
              </a:defRPr>
            </a:pPr>
            <a:endParaRPr/>
          </a:p>
        </p:txBody>
      </p:sp>
      <p:sp>
        <p:nvSpPr>
          <p:cNvPr id="373" name="Shape 373"/>
          <p:cNvSpPr/>
          <p:nvPr/>
        </p:nvSpPr>
        <p:spPr>
          <a:xfrm>
            <a:off x="1595119" y="989954"/>
            <a:ext cx="5953762" cy="739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ctr">
              <a:defRPr>
                <a:uFillTx/>
              </a:defRPr>
            </a:pPr>
            <a:r>
              <a:rPr sz="1400">
                <a:solidFill>
                  <a:srgbClr val="215968"/>
                </a:solidFill>
                <a:uFill>
                  <a:solidFill>
                    <a:srgbClr val="215968"/>
                  </a:solidFill>
                </a:uFill>
              </a:rPr>
              <a:t>Convince the investor(s) your team has the perfect background for this venture. If you have advisors, include them on this slide.</a:t>
            </a:r>
          </a:p>
          <a:p>
            <a:pPr lvl="0" algn="ctr">
              <a:defRPr>
                <a:uFillTx/>
              </a:defRPr>
            </a:pPr>
            <a:r>
              <a:rPr sz="1400">
                <a:solidFill>
                  <a:srgbClr val="215968"/>
                </a:solidFill>
                <a:uFill>
                  <a:solidFill>
                    <a:srgbClr val="215968"/>
                  </a:solidFill>
                </a:uFill>
              </a:rPr>
              <a:t>Use the Angel List &amp; LinkedIn icons as links to each network.</a:t>
            </a:r>
          </a:p>
        </p:txBody>
      </p:sp>
      <p:sp>
        <p:nvSpPr>
          <p:cNvPr id="374" name="Shape 374"/>
          <p:cNvSpPr/>
          <p:nvPr/>
        </p:nvSpPr>
        <p:spPr>
          <a:xfrm>
            <a:off x="414867" y="2014594"/>
            <a:ext cx="2448561" cy="244856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ln w="38100">
            <a:solidFill>
              <a:srgbClr val="DDD9C3"/>
            </a:solidFill>
            <a:round/>
          </a:ln>
        </p:spPr>
        <p:txBody>
          <a:bodyPr lIns="0" tIns="0" rIns="0" bIns="0" anchor="ctr"/>
          <a:lstStyle/>
          <a:p>
            <a:pPr lvl="0" algn="ctr">
              <a:defRPr>
                <a:solidFill>
                  <a:srgbClr val="CFCAB1"/>
                </a:solidFill>
                <a:uFill>
                  <a:solidFill>
                    <a:srgbClr val="CFCAB1"/>
                  </a:solidFill>
                </a:uFill>
              </a:defRPr>
            </a:pPr>
            <a:endParaRPr/>
          </a:p>
        </p:txBody>
      </p:sp>
      <p:sp>
        <p:nvSpPr>
          <p:cNvPr id="375" name="Shape 375"/>
          <p:cNvSpPr/>
          <p:nvPr/>
        </p:nvSpPr>
        <p:spPr>
          <a:xfrm>
            <a:off x="1310639" y="4154975"/>
            <a:ext cx="640081" cy="64008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7F6F0"/>
          </a:solidFill>
          <a:ln w="38100">
            <a:solidFill>
              <a:srgbClr val="DDD9C3"/>
            </a:solidFill>
            <a:round/>
          </a:ln>
        </p:spPr>
        <p:txBody>
          <a:bodyPr lIns="0" tIns="0" rIns="0" bIns="0" anchor="ctr"/>
          <a:lstStyle/>
          <a:p>
            <a:pPr lvl="0" algn="ctr">
              <a:defRPr>
                <a:solidFill>
                  <a:srgbClr val="CFCAB1"/>
                </a:solidFill>
                <a:uFill>
                  <a:solidFill>
                    <a:srgbClr val="CFCAB1"/>
                  </a:solidFill>
                </a:uFill>
              </a:defRPr>
            </a:pPr>
            <a:endParaRPr/>
          </a:p>
        </p:txBody>
      </p:sp>
      <p:grpSp>
        <p:nvGrpSpPr>
          <p:cNvPr id="379" name="Group 379"/>
          <p:cNvGrpSpPr/>
          <p:nvPr/>
        </p:nvGrpSpPr>
        <p:grpSpPr>
          <a:xfrm>
            <a:off x="1359607" y="4203953"/>
            <a:ext cx="544221" cy="544212"/>
            <a:chOff x="0" y="0"/>
            <a:chExt cx="544220" cy="544210"/>
          </a:xfrm>
        </p:grpSpPr>
        <p:sp>
          <p:nvSpPr>
            <p:cNvPr id="376" name="Shape 376"/>
            <p:cNvSpPr/>
            <p:nvPr/>
          </p:nvSpPr>
          <p:spPr>
            <a:xfrm>
              <a:off x="9" y="0"/>
              <a:ext cx="542129" cy="5421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31859C"/>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377" name="Shape 377"/>
            <p:cNvSpPr/>
            <p:nvPr/>
          </p:nvSpPr>
          <p:spPr>
            <a:xfrm rot="10800000">
              <a:off x="273156" y="7"/>
              <a:ext cx="271065" cy="54212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9671" y="21600"/>
                    <a:pt x="0" y="16765"/>
                    <a:pt x="0" y="10800"/>
                  </a:cubicBezTo>
                  <a:cubicBezTo>
                    <a:pt x="0" y="4835"/>
                    <a:pt x="9671" y="0"/>
                    <a:pt x="21600" y="0"/>
                  </a:cubicBezTo>
                  <a:close/>
                </a:path>
              </a:pathLst>
            </a:custGeom>
            <a:gradFill flip="none" rotWithShape="1">
              <a:gsLst>
                <a:gs pos="60000">
                  <a:srgbClr val="31859C">
                    <a:alpha val="91000"/>
                  </a:srgbClr>
                </a:gs>
                <a:gs pos="100000">
                  <a:srgbClr val="3BA3C0">
                    <a:alpha val="91000"/>
                  </a:srgbClr>
                </a:gs>
              </a:gsLst>
              <a:lin ang="4800000" scaled="0"/>
            </a:gra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378" name="Shape 378"/>
            <p:cNvSpPr/>
            <p:nvPr/>
          </p:nvSpPr>
          <p:spPr>
            <a:xfrm rot="16200000">
              <a:off x="135532" y="137614"/>
              <a:ext cx="271065" cy="54212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9671" y="21600"/>
                    <a:pt x="0" y="16765"/>
                    <a:pt x="0" y="10800"/>
                  </a:cubicBezTo>
                  <a:cubicBezTo>
                    <a:pt x="0" y="4835"/>
                    <a:pt x="9671" y="0"/>
                    <a:pt x="21600" y="0"/>
                  </a:cubicBezTo>
                  <a:close/>
                </a:path>
              </a:pathLst>
            </a:custGeom>
            <a:solidFill>
              <a:srgbClr val="31859C"/>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sp>
        <p:nvSpPr>
          <p:cNvPr id="380" name="Shape 380"/>
          <p:cNvSpPr/>
          <p:nvPr/>
        </p:nvSpPr>
        <p:spPr>
          <a:xfrm>
            <a:off x="3347720" y="2014594"/>
            <a:ext cx="2448561" cy="244856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ln w="38100">
            <a:solidFill>
              <a:srgbClr val="DDD9C3"/>
            </a:solidFill>
            <a:round/>
          </a:ln>
        </p:spPr>
        <p:txBody>
          <a:bodyPr lIns="0" tIns="0" rIns="0" bIns="0" anchor="ctr"/>
          <a:lstStyle/>
          <a:p>
            <a:pPr lvl="0" algn="ctr">
              <a:defRPr>
                <a:solidFill>
                  <a:srgbClr val="CFCAB1"/>
                </a:solidFill>
                <a:uFill>
                  <a:solidFill>
                    <a:srgbClr val="CFCAB1"/>
                  </a:solidFill>
                </a:uFill>
              </a:defRPr>
            </a:pPr>
            <a:endParaRPr/>
          </a:p>
        </p:txBody>
      </p:sp>
      <p:sp>
        <p:nvSpPr>
          <p:cNvPr id="381" name="Shape 381"/>
          <p:cNvSpPr/>
          <p:nvPr/>
        </p:nvSpPr>
        <p:spPr>
          <a:xfrm>
            <a:off x="4243492" y="4154975"/>
            <a:ext cx="640081" cy="64008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7F6F0"/>
          </a:solidFill>
          <a:ln w="38100">
            <a:solidFill>
              <a:srgbClr val="DDD9C3"/>
            </a:solidFill>
            <a:round/>
          </a:ln>
        </p:spPr>
        <p:txBody>
          <a:bodyPr lIns="0" tIns="0" rIns="0" bIns="0" anchor="ctr"/>
          <a:lstStyle/>
          <a:p>
            <a:pPr lvl="0" algn="ctr">
              <a:defRPr>
                <a:solidFill>
                  <a:srgbClr val="CFCAB1"/>
                </a:solidFill>
                <a:uFill>
                  <a:solidFill>
                    <a:srgbClr val="CFCAB1"/>
                  </a:solidFill>
                </a:uFill>
              </a:defRPr>
            </a:pPr>
            <a:endParaRPr/>
          </a:p>
        </p:txBody>
      </p:sp>
      <p:grpSp>
        <p:nvGrpSpPr>
          <p:cNvPr id="385" name="Group 385"/>
          <p:cNvGrpSpPr/>
          <p:nvPr/>
        </p:nvGrpSpPr>
        <p:grpSpPr>
          <a:xfrm>
            <a:off x="4292460" y="4203953"/>
            <a:ext cx="544221" cy="544212"/>
            <a:chOff x="0" y="0"/>
            <a:chExt cx="544220" cy="544210"/>
          </a:xfrm>
        </p:grpSpPr>
        <p:sp>
          <p:nvSpPr>
            <p:cNvPr id="382" name="Shape 382"/>
            <p:cNvSpPr/>
            <p:nvPr/>
          </p:nvSpPr>
          <p:spPr>
            <a:xfrm>
              <a:off x="9" y="0"/>
              <a:ext cx="542129" cy="5421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31859C"/>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383" name="Shape 383"/>
            <p:cNvSpPr/>
            <p:nvPr/>
          </p:nvSpPr>
          <p:spPr>
            <a:xfrm rot="10800000">
              <a:off x="273156" y="7"/>
              <a:ext cx="271065" cy="54212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9671" y="21600"/>
                    <a:pt x="0" y="16765"/>
                    <a:pt x="0" y="10800"/>
                  </a:cubicBezTo>
                  <a:cubicBezTo>
                    <a:pt x="0" y="4835"/>
                    <a:pt x="9671" y="0"/>
                    <a:pt x="21600" y="0"/>
                  </a:cubicBezTo>
                  <a:close/>
                </a:path>
              </a:pathLst>
            </a:custGeom>
            <a:gradFill flip="none" rotWithShape="1">
              <a:gsLst>
                <a:gs pos="60000">
                  <a:srgbClr val="31859C">
                    <a:alpha val="91000"/>
                  </a:srgbClr>
                </a:gs>
                <a:gs pos="100000">
                  <a:srgbClr val="3BA3C0">
                    <a:alpha val="91000"/>
                  </a:srgbClr>
                </a:gs>
              </a:gsLst>
              <a:lin ang="4800000" scaled="0"/>
            </a:gra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384" name="Shape 384"/>
            <p:cNvSpPr/>
            <p:nvPr/>
          </p:nvSpPr>
          <p:spPr>
            <a:xfrm rot="16200000">
              <a:off x="135532" y="137614"/>
              <a:ext cx="271065" cy="54212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9671" y="21600"/>
                    <a:pt x="0" y="16765"/>
                    <a:pt x="0" y="10800"/>
                  </a:cubicBezTo>
                  <a:cubicBezTo>
                    <a:pt x="0" y="4835"/>
                    <a:pt x="9671" y="0"/>
                    <a:pt x="21600" y="0"/>
                  </a:cubicBezTo>
                  <a:close/>
                </a:path>
              </a:pathLst>
            </a:custGeom>
            <a:solidFill>
              <a:srgbClr val="31859C"/>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sp>
        <p:nvSpPr>
          <p:cNvPr id="386" name="Shape 386"/>
          <p:cNvSpPr/>
          <p:nvPr/>
        </p:nvSpPr>
        <p:spPr>
          <a:xfrm>
            <a:off x="6283959" y="2014594"/>
            <a:ext cx="2448561" cy="244856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ln w="38100">
            <a:solidFill>
              <a:srgbClr val="DDD9C3"/>
            </a:solidFill>
            <a:round/>
          </a:ln>
        </p:spPr>
        <p:txBody>
          <a:bodyPr lIns="0" tIns="0" rIns="0" bIns="0" anchor="ctr"/>
          <a:lstStyle/>
          <a:p>
            <a:pPr lvl="0" algn="ctr">
              <a:defRPr>
                <a:solidFill>
                  <a:srgbClr val="CFCAB1"/>
                </a:solidFill>
                <a:uFill>
                  <a:solidFill>
                    <a:srgbClr val="CFCAB1"/>
                  </a:solidFill>
                </a:uFill>
              </a:defRPr>
            </a:pPr>
            <a:endParaRPr/>
          </a:p>
        </p:txBody>
      </p:sp>
      <p:sp>
        <p:nvSpPr>
          <p:cNvPr id="387" name="Shape 387"/>
          <p:cNvSpPr/>
          <p:nvPr/>
        </p:nvSpPr>
        <p:spPr>
          <a:xfrm>
            <a:off x="7179733" y="4154975"/>
            <a:ext cx="640081" cy="64008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7F6F0"/>
          </a:solidFill>
          <a:ln w="38100">
            <a:solidFill>
              <a:srgbClr val="DDD9C3"/>
            </a:solidFill>
            <a:round/>
          </a:ln>
        </p:spPr>
        <p:txBody>
          <a:bodyPr lIns="0" tIns="0" rIns="0" bIns="0" anchor="ctr"/>
          <a:lstStyle/>
          <a:p>
            <a:pPr lvl="0" algn="ctr">
              <a:defRPr>
                <a:solidFill>
                  <a:srgbClr val="CFCAB1"/>
                </a:solidFill>
                <a:uFill>
                  <a:solidFill>
                    <a:srgbClr val="CFCAB1"/>
                  </a:solidFill>
                </a:uFill>
              </a:defRPr>
            </a:pPr>
            <a:endParaRPr/>
          </a:p>
        </p:txBody>
      </p:sp>
      <p:grpSp>
        <p:nvGrpSpPr>
          <p:cNvPr id="391" name="Group 391"/>
          <p:cNvGrpSpPr/>
          <p:nvPr/>
        </p:nvGrpSpPr>
        <p:grpSpPr>
          <a:xfrm>
            <a:off x="7228699" y="4203953"/>
            <a:ext cx="544221" cy="544212"/>
            <a:chOff x="0" y="0"/>
            <a:chExt cx="544220" cy="544210"/>
          </a:xfrm>
        </p:grpSpPr>
        <p:sp>
          <p:nvSpPr>
            <p:cNvPr id="388" name="Shape 388"/>
            <p:cNvSpPr/>
            <p:nvPr/>
          </p:nvSpPr>
          <p:spPr>
            <a:xfrm>
              <a:off x="9" y="0"/>
              <a:ext cx="542129" cy="5421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31859C"/>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389" name="Shape 389"/>
            <p:cNvSpPr/>
            <p:nvPr/>
          </p:nvSpPr>
          <p:spPr>
            <a:xfrm rot="10800000">
              <a:off x="273156" y="7"/>
              <a:ext cx="271065" cy="54212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9671" y="21600"/>
                    <a:pt x="0" y="16765"/>
                    <a:pt x="0" y="10800"/>
                  </a:cubicBezTo>
                  <a:cubicBezTo>
                    <a:pt x="0" y="4835"/>
                    <a:pt x="9671" y="0"/>
                    <a:pt x="21600" y="0"/>
                  </a:cubicBezTo>
                  <a:close/>
                </a:path>
              </a:pathLst>
            </a:custGeom>
            <a:gradFill flip="none" rotWithShape="1">
              <a:gsLst>
                <a:gs pos="60000">
                  <a:srgbClr val="31859C">
                    <a:alpha val="91000"/>
                  </a:srgbClr>
                </a:gs>
                <a:gs pos="100000">
                  <a:srgbClr val="3BA3C0">
                    <a:alpha val="91000"/>
                  </a:srgbClr>
                </a:gs>
              </a:gsLst>
              <a:lin ang="4800000" scaled="0"/>
            </a:gra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390" name="Shape 390"/>
            <p:cNvSpPr/>
            <p:nvPr/>
          </p:nvSpPr>
          <p:spPr>
            <a:xfrm rot="16200000">
              <a:off x="135532" y="137614"/>
              <a:ext cx="271065" cy="54212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9671" y="21600"/>
                    <a:pt x="0" y="16765"/>
                    <a:pt x="0" y="10800"/>
                  </a:cubicBezTo>
                  <a:cubicBezTo>
                    <a:pt x="0" y="4835"/>
                    <a:pt x="9671" y="0"/>
                    <a:pt x="21600" y="0"/>
                  </a:cubicBezTo>
                  <a:close/>
                </a:path>
              </a:pathLst>
            </a:custGeom>
            <a:solidFill>
              <a:srgbClr val="31859C"/>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sp>
        <p:nvSpPr>
          <p:cNvPr id="392" name="Shape 392"/>
          <p:cNvSpPr/>
          <p:nvPr/>
        </p:nvSpPr>
        <p:spPr>
          <a:xfrm>
            <a:off x="1010663" y="4979465"/>
            <a:ext cx="1256971" cy="3962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a:solidFill>
                  <a:srgbClr val="31859C"/>
                </a:solidFill>
                <a:uFill>
                  <a:solidFill>
                    <a:srgbClr val="31859C"/>
                  </a:solidFill>
                </a:uFill>
                <a:latin typeface="Bree Serif"/>
                <a:ea typeface="Bree Serif"/>
                <a:cs typeface="Bree Serif"/>
                <a:sym typeface="Bree Serif"/>
              </a:defRPr>
            </a:lvl1pPr>
          </a:lstStyle>
          <a:p>
            <a:pPr lvl="0">
              <a:defRPr>
                <a:solidFill>
                  <a:srgbClr val="000000"/>
                </a:solidFill>
                <a:uFillTx/>
              </a:defRPr>
            </a:pPr>
            <a:r>
              <a:rPr>
                <a:solidFill>
                  <a:srgbClr val="31859C"/>
                </a:solidFill>
                <a:uFill>
                  <a:solidFill>
                    <a:srgbClr val="31859C"/>
                  </a:solidFill>
                </a:uFill>
              </a:rPr>
              <a:t>John Smith</a:t>
            </a:r>
          </a:p>
        </p:txBody>
      </p:sp>
      <p:sp>
        <p:nvSpPr>
          <p:cNvPr id="393" name="Shape 393"/>
          <p:cNvSpPr/>
          <p:nvPr/>
        </p:nvSpPr>
        <p:spPr>
          <a:xfrm>
            <a:off x="727506" y="5272594"/>
            <a:ext cx="1823281" cy="269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200">
                <a:solidFill>
                  <a:srgbClr val="215968"/>
                </a:solidFill>
                <a:uFill>
                  <a:solidFill>
                    <a:srgbClr val="215968"/>
                  </a:solidFill>
                </a:uFill>
              </a:defRPr>
            </a:lvl1pPr>
          </a:lstStyle>
          <a:p>
            <a:pPr lvl="0">
              <a:defRPr sz="1800">
                <a:solidFill>
                  <a:srgbClr val="000000"/>
                </a:solidFill>
                <a:uFillTx/>
              </a:defRPr>
            </a:pPr>
            <a:r>
              <a:rPr sz="1200">
                <a:solidFill>
                  <a:srgbClr val="215968"/>
                </a:solidFill>
                <a:uFill>
                  <a:solidFill>
                    <a:srgbClr val="215968"/>
                  </a:solidFill>
                </a:uFill>
              </a:rPr>
              <a:t>CEO</a:t>
            </a:r>
          </a:p>
        </p:txBody>
      </p:sp>
      <p:sp>
        <p:nvSpPr>
          <p:cNvPr id="394" name="Shape 394"/>
          <p:cNvSpPr/>
          <p:nvPr/>
        </p:nvSpPr>
        <p:spPr>
          <a:xfrm>
            <a:off x="3763317" y="4979465"/>
            <a:ext cx="1627532" cy="3962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a:solidFill>
                  <a:srgbClr val="31859C"/>
                </a:solidFill>
                <a:uFill>
                  <a:solidFill>
                    <a:srgbClr val="31859C"/>
                  </a:solidFill>
                </a:uFill>
                <a:latin typeface="Bree Serif"/>
                <a:ea typeface="Bree Serif"/>
                <a:cs typeface="Bree Serif"/>
                <a:sym typeface="Bree Serif"/>
              </a:defRPr>
            </a:lvl1pPr>
          </a:lstStyle>
          <a:p>
            <a:pPr lvl="0">
              <a:defRPr>
                <a:solidFill>
                  <a:srgbClr val="000000"/>
                </a:solidFill>
                <a:uFillTx/>
              </a:defRPr>
            </a:pPr>
            <a:r>
              <a:rPr>
                <a:solidFill>
                  <a:srgbClr val="31859C"/>
                </a:solidFill>
                <a:uFill>
                  <a:solidFill>
                    <a:srgbClr val="31859C"/>
                  </a:solidFill>
                </a:uFill>
              </a:rPr>
              <a:t>Sarah McNolty</a:t>
            </a:r>
          </a:p>
        </p:txBody>
      </p:sp>
      <p:sp>
        <p:nvSpPr>
          <p:cNvPr id="395" name="Shape 395"/>
          <p:cNvSpPr/>
          <p:nvPr/>
        </p:nvSpPr>
        <p:spPr>
          <a:xfrm>
            <a:off x="3665439" y="5272594"/>
            <a:ext cx="1823281" cy="269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200">
                <a:solidFill>
                  <a:srgbClr val="215968"/>
                </a:solidFill>
                <a:uFill>
                  <a:solidFill>
                    <a:srgbClr val="215968"/>
                  </a:solidFill>
                </a:uFill>
              </a:defRPr>
            </a:lvl1pPr>
          </a:lstStyle>
          <a:p>
            <a:pPr lvl="0">
              <a:defRPr sz="1800">
                <a:solidFill>
                  <a:srgbClr val="000000"/>
                </a:solidFill>
                <a:uFillTx/>
              </a:defRPr>
            </a:pPr>
            <a:r>
              <a:rPr sz="1200">
                <a:solidFill>
                  <a:srgbClr val="215968"/>
                </a:solidFill>
                <a:uFill>
                  <a:solidFill>
                    <a:srgbClr val="215968"/>
                  </a:solidFill>
                </a:uFill>
              </a:rPr>
              <a:t>Account Manager</a:t>
            </a:r>
          </a:p>
        </p:txBody>
      </p:sp>
      <p:sp>
        <p:nvSpPr>
          <p:cNvPr id="396" name="Shape 396"/>
          <p:cNvSpPr/>
          <p:nvPr/>
        </p:nvSpPr>
        <p:spPr>
          <a:xfrm>
            <a:off x="6809806" y="4979465"/>
            <a:ext cx="1396874" cy="3962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a:solidFill>
                  <a:srgbClr val="31859C"/>
                </a:solidFill>
                <a:uFill>
                  <a:solidFill>
                    <a:srgbClr val="31859C"/>
                  </a:solidFill>
                </a:uFill>
                <a:latin typeface="Bree Serif"/>
                <a:ea typeface="Bree Serif"/>
                <a:cs typeface="Bree Serif"/>
                <a:sym typeface="Bree Serif"/>
              </a:defRPr>
            </a:lvl1pPr>
          </a:lstStyle>
          <a:p>
            <a:pPr lvl="0">
              <a:defRPr>
                <a:solidFill>
                  <a:srgbClr val="000000"/>
                </a:solidFill>
                <a:uFillTx/>
              </a:defRPr>
            </a:pPr>
            <a:r>
              <a:rPr>
                <a:solidFill>
                  <a:srgbClr val="31859C"/>
                </a:solidFill>
                <a:uFill>
                  <a:solidFill>
                    <a:srgbClr val="31859C"/>
                  </a:solidFill>
                </a:uFill>
              </a:rPr>
              <a:t>Eric Donalds</a:t>
            </a:r>
          </a:p>
        </p:txBody>
      </p:sp>
      <p:sp>
        <p:nvSpPr>
          <p:cNvPr id="397" name="Shape 397"/>
          <p:cNvSpPr/>
          <p:nvPr/>
        </p:nvSpPr>
        <p:spPr>
          <a:xfrm>
            <a:off x="6596599" y="5272594"/>
            <a:ext cx="1823281" cy="269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200">
                <a:solidFill>
                  <a:srgbClr val="215968"/>
                </a:solidFill>
                <a:uFill>
                  <a:solidFill>
                    <a:srgbClr val="215968"/>
                  </a:solidFill>
                </a:uFill>
              </a:defRPr>
            </a:lvl1pPr>
          </a:lstStyle>
          <a:p>
            <a:pPr lvl="0">
              <a:defRPr sz="1800">
                <a:solidFill>
                  <a:srgbClr val="000000"/>
                </a:solidFill>
                <a:uFillTx/>
              </a:defRPr>
            </a:pPr>
            <a:r>
              <a:rPr sz="1200">
                <a:solidFill>
                  <a:srgbClr val="215968"/>
                </a:solidFill>
                <a:uFill>
                  <a:solidFill>
                    <a:srgbClr val="215968"/>
                  </a:solidFill>
                </a:uFill>
              </a:rPr>
              <a:t>Public Relations</a:t>
            </a:r>
          </a:p>
        </p:txBody>
      </p:sp>
      <p:sp>
        <p:nvSpPr>
          <p:cNvPr id="398" name="Shape 398"/>
          <p:cNvSpPr/>
          <p:nvPr/>
        </p:nvSpPr>
        <p:spPr>
          <a:xfrm flipH="1">
            <a:off x="922162" y="5640099"/>
            <a:ext cx="1433972" cy="1"/>
          </a:xfrm>
          <a:prstGeom prst="line">
            <a:avLst/>
          </a:prstGeom>
          <a:ln w="25400">
            <a:solidFill>
              <a:srgbClr val="DDD9C3"/>
            </a:solidFill>
            <a:prstDash val="sysDot"/>
            <a:round/>
          </a:ln>
        </p:spPr>
        <p:txBody>
          <a:bodyPr lIns="0" tIns="0" rIns="0" bIns="0"/>
          <a:lstStyle/>
          <a:p>
            <a:pPr lvl="0">
              <a:defRPr sz="1200">
                <a:uFillTx/>
                <a:latin typeface="+mj-lt"/>
                <a:ea typeface="+mj-ea"/>
                <a:cs typeface="+mj-cs"/>
                <a:sym typeface="Helvetica"/>
              </a:defRPr>
            </a:pPr>
            <a:endParaRPr/>
          </a:p>
        </p:txBody>
      </p:sp>
      <p:sp>
        <p:nvSpPr>
          <p:cNvPr id="399" name="Shape 399"/>
          <p:cNvSpPr/>
          <p:nvPr/>
        </p:nvSpPr>
        <p:spPr>
          <a:xfrm flipH="1">
            <a:off x="3855015" y="5640099"/>
            <a:ext cx="1433972" cy="1"/>
          </a:xfrm>
          <a:prstGeom prst="line">
            <a:avLst/>
          </a:prstGeom>
          <a:ln w="25400">
            <a:solidFill>
              <a:srgbClr val="DDD9C3"/>
            </a:solidFill>
            <a:prstDash val="sysDot"/>
            <a:round/>
          </a:ln>
        </p:spPr>
        <p:txBody>
          <a:bodyPr lIns="0" tIns="0" rIns="0" bIns="0"/>
          <a:lstStyle/>
          <a:p>
            <a:pPr lvl="0">
              <a:defRPr sz="1200">
                <a:uFillTx/>
                <a:latin typeface="+mj-lt"/>
                <a:ea typeface="+mj-ea"/>
                <a:cs typeface="+mj-cs"/>
                <a:sym typeface="Helvetica"/>
              </a:defRPr>
            </a:pPr>
            <a:endParaRPr/>
          </a:p>
        </p:txBody>
      </p:sp>
      <p:sp>
        <p:nvSpPr>
          <p:cNvPr id="400" name="Shape 400"/>
          <p:cNvSpPr/>
          <p:nvPr/>
        </p:nvSpPr>
        <p:spPr>
          <a:xfrm flipH="1">
            <a:off x="6791255" y="5640099"/>
            <a:ext cx="1433972" cy="1"/>
          </a:xfrm>
          <a:prstGeom prst="line">
            <a:avLst/>
          </a:prstGeom>
          <a:ln w="25400">
            <a:solidFill>
              <a:srgbClr val="DDD9C3"/>
            </a:solidFill>
            <a:prstDash val="sysDot"/>
            <a:round/>
          </a:ln>
        </p:spPr>
        <p:txBody>
          <a:bodyPr lIns="0" tIns="0" rIns="0" bIns="0"/>
          <a:lstStyle/>
          <a:p>
            <a:pPr lvl="0">
              <a:defRPr sz="1200">
                <a:uFillTx/>
                <a:latin typeface="+mj-lt"/>
                <a:ea typeface="+mj-ea"/>
                <a:cs typeface="+mj-cs"/>
                <a:sym typeface="Helvetica"/>
              </a:defRPr>
            </a:pPr>
            <a:endParaRPr/>
          </a:p>
        </p:txBody>
      </p:sp>
      <p:grpSp>
        <p:nvGrpSpPr>
          <p:cNvPr id="403" name="Group 403"/>
          <p:cNvGrpSpPr/>
          <p:nvPr/>
        </p:nvGrpSpPr>
        <p:grpSpPr>
          <a:xfrm>
            <a:off x="1306362" y="5790279"/>
            <a:ext cx="665569" cy="329185"/>
            <a:chOff x="0" y="0"/>
            <a:chExt cx="665568" cy="329184"/>
          </a:xfrm>
        </p:grpSpPr>
        <p:pic>
          <p:nvPicPr>
            <p:cNvPr id="401" name="image20.pdf" descr="Untitled-11.eps"/>
            <p:cNvPicPr/>
            <p:nvPr/>
          </p:nvPicPr>
          <p:blipFill>
            <a:blip r:embed="rId5">
              <a:extLst/>
            </a:blip>
            <a:stretch>
              <a:fillRect/>
            </a:stretch>
          </p:blipFill>
          <p:spPr>
            <a:xfrm>
              <a:off x="-1" y="0"/>
              <a:ext cx="229988" cy="329185"/>
            </a:xfrm>
            <a:prstGeom prst="rect">
              <a:avLst/>
            </a:prstGeom>
            <a:ln w="12700" cap="flat">
              <a:noFill/>
              <a:miter lim="400000"/>
            </a:ln>
            <a:effectLst/>
          </p:spPr>
        </p:pic>
        <p:pic>
          <p:nvPicPr>
            <p:cNvPr id="402" name="image21.pdf" descr="Untitled-12.eps"/>
            <p:cNvPicPr/>
            <p:nvPr/>
          </p:nvPicPr>
          <p:blipFill>
            <a:blip r:embed="rId6">
              <a:extLst/>
            </a:blip>
            <a:stretch>
              <a:fillRect/>
            </a:stretch>
          </p:blipFill>
          <p:spPr>
            <a:xfrm>
              <a:off x="396639" y="32003"/>
              <a:ext cx="268929" cy="265178"/>
            </a:xfrm>
            <a:prstGeom prst="rect">
              <a:avLst/>
            </a:prstGeom>
            <a:ln w="12700" cap="flat">
              <a:noFill/>
              <a:miter lim="400000"/>
            </a:ln>
            <a:effectLst/>
          </p:spPr>
        </p:pic>
      </p:grpSp>
      <p:grpSp>
        <p:nvGrpSpPr>
          <p:cNvPr id="406" name="Group 406"/>
          <p:cNvGrpSpPr/>
          <p:nvPr/>
        </p:nvGrpSpPr>
        <p:grpSpPr>
          <a:xfrm>
            <a:off x="4239216" y="5790279"/>
            <a:ext cx="665569" cy="329185"/>
            <a:chOff x="0" y="0"/>
            <a:chExt cx="665568" cy="329184"/>
          </a:xfrm>
        </p:grpSpPr>
        <p:pic>
          <p:nvPicPr>
            <p:cNvPr id="404" name="image20.pdf" descr="Untitled-11.eps"/>
            <p:cNvPicPr/>
            <p:nvPr/>
          </p:nvPicPr>
          <p:blipFill>
            <a:blip r:embed="rId5">
              <a:extLst/>
            </a:blip>
            <a:stretch>
              <a:fillRect/>
            </a:stretch>
          </p:blipFill>
          <p:spPr>
            <a:xfrm>
              <a:off x="-1" y="0"/>
              <a:ext cx="229988" cy="329185"/>
            </a:xfrm>
            <a:prstGeom prst="rect">
              <a:avLst/>
            </a:prstGeom>
            <a:ln w="12700" cap="flat">
              <a:noFill/>
              <a:miter lim="400000"/>
            </a:ln>
            <a:effectLst/>
          </p:spPr>
        </p:pic>
        <p:pic>
          <p:nvPicPr>
            <p:cNvPr id="405" name="image21.pdf" descr="Untitled-12.eps"/>
            <p:cNvPicPr/>
            <p:nvPr/>
          </p:nvPicPr>
          <p:blipFill>
            <a:blip r:embed="rId6">
              <a:extLst/>
            </a:blip>
            <a:stretch>
              <a:fillRect/>
            </a:stretch>
          </p:blipFill>
          <p:spPr>
            <a:xfrm>
              <a:off x="396639" y="32003"/>
              <a:ext cx="268929" cy="265178"/>
            </a:xfrm>
            <a:prstGeom prst="rect">
              <a:avLst/>
            </a:prstGeom>
            <a:ln w="12700" cap="flat">
              <a:noFill/>
              <a:miter lim="400000"/>
            </a:ln>
            <a:effectLst/>
          </p:spPr>
        </p:pic>
      </p:grpSp>
      <p:grpSp>
        <p:nvGrpSpPr>
          <p:cNvPr id="409" name="Group 409"/>
          <p:cNvGrpSpPr/>
          <p:nvPr/>
        </p:nvGrpSpPr>
        <p:grpSpPr>
          <a:xfrm>
            <a:off x="7175455" y="5790279"/>
            <a:ext cx="665569" cy="329185"/>
            <a:chOff x="0" y="0"/>
            <a:chExt cx="665568" cy="329184"/>
          </a:xfrm>
        </p:grpSpPr>
        <p:pic>
          <p:nvPicPr>
            <p:cNvPr id="407" name="image20.pdf" descr="Untitled-11.eps"/>
            <p:cNvPicPr/>
            <p:nvPr/>
          </p:nvPicPr>
          <p:blipFill>
            <a:blip r:embed="rId5">
              <a:extLst/>
            </a:blip>
            <a:stretch>
              <a:fillRect/>
            </a:stretch>
          </p:blipFill>
          <p:spPr>
            <a:xfrm>
              <a:off x="-1" y="0"/>
              <a:ext cx="229988" cy="329185"/>
            </a:xfrm>
            <a:prstGeom prst="rect">
              <a:avLst/>
            </a:prstGeom>
            <a:ln w="12700" cap="flat">
              <a:noFill/>
              <a:miter lim="400000"/>
            </a:ln>
            <a:effectLst/>
          </p:spPr>
        </p:pic>
        <p:pic>
          <p:nvPicPr>
            <p:cNvPr id="408" name="image21.pdf" descr="Untitled-12.eps"/>
            <p:cNvPicPr/>
            <p:nvPr/>
          </p:nvPicPr>
          <p:blipFill>
            <a:blip r:embed="rId6">
              <a:extLst/>
            </a:blip>
            <a:stretch>
              <a:fillRect/>
            </a:stretch>
          </p:blipFill>
          <p:spPr>
            <a:xfrm>
              <a:off x="396639" y="32003"/>
              <a:ext cx="268929" cy="265178"/>
            </a:xfrm>
            <a:prstGeom prst="rect">
              <a:avLst/>
            </a:prstGeom>
            <a:ln w="12700" cap="flat">
              <a:noFill/>
              <a:miter lim="400000"/>
            </a:ln>
            <a:effectLst/>
          </p:spPr>
        </p:pic>
      </p:grpSp>
      <p:sp>
        <p:nvSpPr>
          <p:cNvPr id="410" name="Shape 410"/>
          <p:cNvSpPr/>
          <p:nvPr/>
        </p:nvSpPr>
        <p:spPr>
          <a:xfrm>
            <a:off x="331952" y="85243"/>
            <a:ext cx="2032953" cy="599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defRPr>
                <a:uFillTx/>
              </a:defRPr>
            </a:pPr>
            <a:r>
              <a:rPr sz="3000">
                <a:solidFill>
                  <a:srgbClr val="DDD9C3"/>
                </a:solidFill>
                <a:uFill>
                  <a:solidFill>
                    <a:srgbClr val="DDD9C3"/>
                  </a:solidFill>
                </a:uFill>
                <a:latin typeface="Bree Serif"/>
                <a:ea typeface="Bree Serif"/>
                <a:cs typeface="Bree Serif"/>
                <a:sym typeface="Bree Serif"/>
              </a:rPr>
              <a:t>10. </a:t>
            </a:r>
            <a:r>
              <a:rPr sz="2500">
                <a:solidFill>
                  <a:srgbClr val="31859C"/>
                </a:solidFill>
                <a:uFill>
                  <a:solidFill>
                    <a:srgbClr val="31859C"/>
                  </a:solidFill>
                </a:uFill>
                <a:latin typeface="Bree Serif"/>
                <a:ea typeface="Bree Serif"/>
                <a:cs typeface="Bree Serif"/>
                <a:sym typeface="Bree Serif"/>
              </a:rPr>
              <a:t>Our Team</a:t>
            </a:r>
          </a:p>
        </p:txBody>
      </p:sp>
      <p:sp>
        <p:nvSpPr>
          <p:cNvPr id="411" name="Shape 411"/>
          <p:cNvSpPr/>
          <p:nvPr/>
        </p:nvSpPr>
        <p:spPr>
          <a:xfrm>
            <a:off x="6025566" y="6508867"/>
            <a:ext cx="2644080" cy="2565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r">
              <a:defRPr sz="1100">
                <a:solidFill>
                  <a:srgbClr val="D5D1B8"/>
                </a:solidFill>
                <a:uFill>
                  <a:solidFill>
                    <a:srgbClr val="D5D1B8"/>
                  </a:solidFill>
                </a:uFill>
              </a:defRPr>
            </a:lvl1pPr>
          </a:lstStyle>
          <a:p>
            <a:pPr lvl="0">
              <a:defRPr sz="1800">
                <a:solidFill>
                  <a:srgbClr val="000000"/>
                </a:solidFill>
                <a:uFillTx/>
              </a:defRPr>
            </a:pPr>
            <a:r>
              <a:rPr sz="1100">
                <a:solidFill>
                  <a:srgbClr val="D5D1B8"/>
                </a:solidFill>
                <a:uFill>
                  <a:solidFill>
                    <a:srgbClr val="D5D1B8"/>
                  </a:solidFill>
                </a:uFill>
              </a:rPr>
              <a:t>page</a:t>
            </a:r>
          </a:p>
        </p:txBody>
      </p:sp>
      <p:sp>
        <p:nvSpPr>
          <p:cNvPr id="412" name="Shape 412"/>
          <p:cNvSpPr/>
          <p:nvPr/>
        </p:nvSpPr>
        <p:spPr>
          <a:xfrm>
            <a:off x="8773147" y="6443090"/>
            <a:ext cx="330226" cy="3962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lgn="ctr">
              <a:defRPr>
                <a:solidFill>
                  <a:srgbClr val="EEECE1"/>
                </a:solidFill>
                <a:uFill>
                  <a:solidFill>
                    <a:srgbClr val="EEECE1"/>
                  </a:solidFill>
                </a:uFill>
                <a:latin typeface="Bree Serif"/>
                <a:ea typeface="Bree Serif"/>
                <a:cs typeface="Bree Serif"/>
                <a:sym typeface="Bree Serif"/>
              </a:defRPr>
            </a:lvl1pPr>
          </a:lstStyle>
          <a:p>
            <a:pPr lvl="0">
              <a:defRPr>
                <a:solidFill>
                  <a:srgbClr val="000000"/>
                </a:solidFill>
                <a:uFillTx/>
              </a:defRPr>
            </a:pPr>
            <a:r>
              <a:rPr>
                <a:solidFill>
                  <a:srgbClr val="EEECE1"/>
                </a:solidFill>
                <a:uFill>
                  <a:solidFill>
                    <a:srgbClr val="EEECE1"/>
                  </a:solidFill>
                </a:uFill>
              </a:rPr>
              <a:t>10</a:t>
            </a:r>
          </a:p>
        </p:txBody>
      </p:sp>
      <p:pic>
        <p:nvPicPr>
          <p:cNvPr id="413" name="Untitled-14.pdf"/>
          <p:cNvPicPr/>
          <p:nvPr/>
        </p:nvPicPr>
        <p:blipFill>
          <a:blip r:embed="rId7">
            <a:extLst/>
          </a:blip>
          <a:stretch>
            <a:fillRect/>
          </a:stretch>
        </p:blipFill>
        <p:spPr>
          <a:xfrm>
            <a:off x="1486553" y="4297723"/>
            <a:ext cx="339054" cy="329185"/>
          </a:xfrm>
          <a:prstGeom prst="rect">
            <a:avLst/>
          </a:prstGeom>
          <a:ln w="12700">
            <a:miter lim="400000"/>
          </a:ln>
        </p:spPr>
      </p:pic>
      <p:pic>
        <p:nvPicPr>
          <p:cNvPr id="414" name="Untitled-9.pdf"/>
          <p:cNvPicPr/>
          <p:nvPr/>
        </p:nvPicPr>
        <p:blipFill>
          <a:blip r:embed="rId8">
            <a:extLst/>
          </a:blip>
          <a:stretch>
            <a:fillRect/>
          </a:stretch>
        </p:blipFill>
        <p:spPr>
          <a:xfrm>
            <a:off x="4400953" y="4297723"/>
            <a:ext cx="328548" cy="329185"/>
          </a:xfrm>
          <a:prstGeom prst="rect">
            <a:avLst/>
          </a:prstGeom>
          <a:ln w="12700">
            <a:miter lim="400000"/>
          </a:ln>
        </p:spPr>
      </p:pic>
      <p:pic>
        <p:nvPicPr>
          <p:cNvPr id="415" name="Untitled-10.pdf"/>
          <p:cNvPicPr/>
          <p:nvPr/>
        </p:nvPicPr>
        <p:blipFill>
          <a:blip r:embed="rId9">
            <a:extLst/>
          </a:blip>
          <a:stretch>
            <a:fillRect/>
          </a:stretch>
        </p:blipFill>
        <p:spPr>
          <a:xfrm>
            <a:off x="7346812" y="4321345"/>
            <a:ext cx="320326" cy="256541"/>
          </a:xfrm>
          <a:prstGeom prst="rect">
            <a:avLst/>
          </a:prstGeom>
          <a:ln w="12700">
            <a:miter lim="400000"/>
          </a:ln>
        </p:spPr>
      </p:pic>
    </p:spTree>
  </p:cSld>
  <p:clrMapOvr>
    <a:masterClrMapping/>
  </p:clrMapOvr>
  <p:transition xmlns:p14="http://schemas.microsoft.com/office/powerpoint/2010/main" spd="med"/>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7F6F0"/>
        </a:solidFill>
        <a:effectLst/>
      </p:bgPr>
    </p:bg>
    <p:spTree>
      <p:nvGrpSpPr>
        <p:cNvPr id="1" name=""/>
        <p:cNvGrpSpPr/>
        <p:nvPr/>
      </p:nvGrpSpPr>
      <p:grpSpPr>
        <a:xfrm>
          <a:off x="0" y="0"/>
          <a:ext cx="0" cy="0"/>
          <a:chOff x="0" y="0"/>
          <a:chExt cx="0" cy="0"/>
        </a:xfrm>
      </p:grpSpPr>
      <p:sp>
        <p:nvSpPr>
          <p:cNvPr id="417" name="Shape 417"/>
          <p:cNvSpPr/>
          <p:nvPr/>
        </p:nvSpPr>
        <p:spPr>
          <a:xfrm>
            <a:off x="0" y="6446520"/>
            <a:ext cx="9144000" cy="411481"/>
          </a:xfrm>
          <a:prstGeom prst="rect">
            <a:avLst/>
          </a:prstGeom>
          <a:solidFill>
            <a:srgbClr val="EEECE1"/>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418" name="Shape 418"/>
          <p:cNvSpPr/>
          <p:nvPr/>
        </p:nvSpPr>
        <p:spPr>
          <a:xfrm>
            <a:off x="8732519" y="6446520"/>
            <a:ext cx="411481" cy="411481"/>
          </a:xfrm>
          <a:prstGeom prst="rect">
            <a:avLst/>
          </a:prstGeom>
          <a:solidFill>
            <a:srgbClr val="31859C"/>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419" name="Shape 419"/>
          <p:cNvSpPr/>
          <p:nvPr/>
        </p:nvSpPr>
        <p:spPr>
          <a:xfrm>
            <a:off x="411479" y="6513589"/>
            <a:ext cx="2644081" cy="256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100">
                <a:solidFill>
                  <a:srgbClr val="31859C"/>
                </a:solidFill>
                <a:uFill>
                  <a:solidFill>
                    <a:srgbClr val="31859C"/>
                  </a:solidFill>
                </a:uFill>
              </a:defRPr>
            </a:lvl1pPr>
          </a:lstStyle>
          <a:p>
            <a:pPr lvl="0">
              <a:defRPr sz="1800">
                <a:solidFill>
                  <a:srgbClr val="000000"/>
                </a:solidFill>
                <a:uFillTx/>
              </a:defRPr>
            </a:pPr>
            <a:r>
              <a:rPr sz="1100">
                <a:solidFill>
                  <a:srgbClr val="31859C"/>
                </a:solidFill>
                <a:uFill>
                  <a:solidFill>
                    <a:srgbClr val="31859C"/>
                  </a:solidFill>
                </a:uFill>
              </a:rPr>
              <a:t>Your Company Name Presentation</a:t>
            </a:r>
          </a:p>
        </p:txBody>
      </p:sp>
      <p:sp>
        <p:nvSpPr>
          <p:cNvPr id="420" name="Shape 420"/>
          <p:cNvSpPr/>
          <p:nvPr/>
        </p:nvSpPr>
        <p:spPr>
          <a:xfrm>
            <a:off x="411480" y="752694"/>
            <a:ext cx="8326119" cy="1"/>
          </a:xfrm>
          <a:prstGeom prst="line">
            <a:avLst/>
          </a:prstGeom>
          <a:ln w="25400">
            <a:solidFill>
              <a:srgbClr val="31859C"/>
            </a:solidFill>
            <a:prstDash val="sysDot"/>
            <a:round/>
          </a:ln>
        </p:spPr>
        <p:txBody>
          <a:bodyPr lIns="0" tIns="0" rIns="0" bIns="0"/>
          <a:lstStyle/>
          <a:p>
            <a:pPr lvl="0">
              <a:defRPr sz="1200">
                <a:uFillTx/>
                <a:latin typeface="+mj-lt"/>
                <a:ea typeface="+mj-ea"/>
                <a:cs typeface="+mj-cs"/>
                <a:sym typeface="Helvetica"/>
              </a:defRPr>
            </a:pPr>
            <a:endParaRPr/>
          </a:p>
        </p:txBody>
      </p:sp>
      <p:sp>
        <p:nvSpPr>
          <p:cNvPr id="421" name="Shape 421"/>
          <p:cNvSpPr/>
          <p:nvPr/>
        </p:nvSpPr>
        <p:spPr>
          <a:xfrm>
            <a:off x="0" y="4062224"/>
            <a:ext cx="9144000" cy="1"/>
          </a:xfrm>
          <a:prstGeom prst="line">
            <a:avLst/>
          </a:prstGeom>
          <a:ln w="76200">
            <a:solidFill>
              <a:srgbClr val="DDD9C3"/>
            </a:solidFill>
            <a:round/>
          </a:ln>
        </p:spPr>
        <p:txBody>
          <a:bodyPr lIns="0" tIns="0" rIns="0" bIns="0"/>
          <a:lstStyle/>
          <a:p>
            <a:pPr lvl="0">
              <a:defRPr sz="1200">
                <a:uFillTx/>
                <a:latin typeface="+mj-lt"/>
                <a:ea typeface="+mj-ea"/>
                <a:cs typeface="+mj-cs"/>
                <a:sym typeface="Helvetica"/>
              </a:defRPr>
            </a:pPr>
            <a:endParaRPr/>
          </a:p>
        </p:txBody>
      </p:sp>
      <p:sp>
        <p:nvSpPr>
          <p:cNvPr id="422" name="Shape 422"/>
          <p:cNvSpPr/>
          <p:nvPr/>
        </p:nvSpPr>
        <p:spPr>
          <a:xfrm>
            <a:off x="1719078" y="4056276"/>
            <a:ext cx="3122742" cy="1"/>
          </a:xfrm>
          <a:prstGeom prst="line">
            <a:avLst/>
          </a:prstGeom>
          <a:ln w="76200">
            <a:solidFill>
              <a:srgbClr val="31859C"/>
            </a:solidFill>
            <a:round/>
            <a:headEnd type="oval"/>
            <a:tailEnd type="oval"/>
          </a:ln>
        </p:spPr>
        <p:txBody>
          <a:bodyPr lIns="0" tIns="0" rIns="0" bIns="0"/>
          <a:lstStyle/>
          <a:p>
            <a:pPr lvl="0">
              <a:defRPr sz="1200">
                <a:uFillTx/>
                <a:latin typeface="+mj-lt"/>
                <a:ea typeface="+mj-ea"/>
                <a:cs typeface="+mj-cs"/>
                <a:sym typeface="Helvetica"/>
              </a:defRPr>
            </a:pPr>
            <a:endParaRPr/>
          </a:p>
        </p:txBody>
      </p:sp>
      <p:sp>
        <p:nvSpPr>
          <p:cNvPr id="423" name="Shape 423"/>
          <p:cNvSpPr/>
          <p:nvPr/>
        </p:nvSpPr>
        <p:spPr>
          <a:xfrm>
            <a:off x="3347108" y="3833624"/>
            <a:ext cx="457201" cy="4572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7F6F0"/>
          </a:solidFill>
          <a:ln w="38100">
            <a:solidFill>
              <a:srgbClr val="35859B"/>
            </a:solidFill>
            <a:round/>
          </a:ln>
        </p:spPr>
        <p:txBody>
          <a:bodyPr lIns="0" tIns="0" rIns="0" bIns="0" anchor="ctr"/>
          <a:lstStyle/>
          <a:p>
            <a:pPr lvl="0" algn="ctr">
              <a:defRPr>
                <a:solidFill>
                  <a:srgbClr val="FFFFFF"/>
                </a:solidFill>
                <a:uFill>
                  <a:solidFill>
                    <a:srgbClr val="FFFFFF"/>
                  </a:solidFill>
                </a:uFill>
              </a:defRPr>
            </a:pPr>
            <a:endParaRPr/>
          </a:p>
        </p:txBody>
      </p:sp>
      <p:sp>
        <p:nvSpPr>
          <p:cNvPr id="424" name="Shape 424"/>
          <p:cNvSpPr/>
          <p:nvPr/>
        </p:nvSpPr>
        <p:spPr>
          <a:xfrm>
            <a:off x="3484133" y="3965097"/>
            <a:ext cx="182881" cy="18288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31859C"/>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425" name="Shape 425"/>
          <p:cNvSpPr/>
          <p:nvPr/>
        </p:nvSpPr>
        <p:spPr>
          <a:xfrm>
            <a:off x="6101689" y="3833624"/>
            <a:ext cx="457201" cy="4572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7F6F0"/>
          </a:solidFill>
          <a:ln w="38100">
            <a:solidFill>
              <a:srgbClr val="DDD9C3"/>
            </a:solidFill>
            <a:round/>
          </a:ln>
        </p:spPr>
        <p:txBody>
          <a:bodyPr lIns="0" tIns="0" rIns="0" bIns="0" anchor="ctr"/>
          <a:lstStyle/>
          <a:p>
            <a:pPr lvl="0" algn="ctr">
              <a:defRPr>
                <a:solidFill>
                  <a:srgbClr val="FFFFFF"/>
                </a:solidFill>
                <a:uFill>
                  <a:solidFill>
                    <a:srgbClr val="FFFFFF"/>
                  </a:solidFill>
                </a:uFill>
              </a:defRPr>
            </a:pPr>
            <a:endParaRPr/>
          </a:p>
        </p:txBody>
      </p:sp>
      <p:sp>
        <p:nvSpPr>
          <p:cNvPr id="426" name="Shape 426"/>
          <p:cNvSpPr/>
          <p:nvPr/>
        </p:nvSpPr>
        <p:spPr>
          <a:xfrm>
            <a:off x="6238714" y="3965097"/>
            <a:ext cx="182881" cy="18288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31859C"/>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427" name="Shape 427"/>
          <p:cNvSpPr/>
          <p:nvPr/>
        </p:nvSpPr>
        <p:spPr>
          <a:xfrm>
            <a:off x="7332271" y="3833624"/>
            <a:ext cx="457201" cy="4572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7F6F0"/>
          </a:solidFill>
          <a:ln w="38100">
            <a:solidFill>
              <a:srgbClr val="DDD9C3"/>
            </a:solidFill>
            <a:round/>
          </a:ln>
        </p:spPr>
        <p:txBody>
          <a:bodyPr lIns="0" tIns="0" rIns="0" bIns="0" anchor="ctr"/>
          <a:lstStyle/>
          <a:p>
            <a:pPr lvl="0" algn="ctr">
              <a:defRPr>
                <a:solidFill>
                  <a:srgbClr val="FFFFFF"/>
                </a:solidFill>
                <a:uFill>
                  <a:solidFill>
                    <a:srgbClr val="FFFFFF"/>
                  </a:solidFill>
                </a:uFill>
              </a:defRPr>
            </a:pPr>
            <a:endParaRPr/>
          </a:p>
        </p:txBody>
      </p:sp>
      <p:sp>
        <p:nvSpPr>
          <p:cNvPr id="428" name="Shape 428"/>
          <p:cNvSpPr/>
          <p:nvPr/>
        </p:nvSpPr>
        <p:spPr>
          <a:xfrm>
            <a:off x="7469296" y="3965097"/>
            <a:ext cx="182881" cy="18288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31859C"/>
          </a:solidFill>
          <a:ln w="12700">
            <a:miter lim="400000"/>
          </a:ln>
        </p:spPr>
        <p:txBody>
          <a:bodyPr lIns="0" tIns="0" rIns="0" bIns="0" anchor="ctr"/>
          <a:lstStyle/>
          <a:p>
            <a:pPr lvl="0" algn="ctr">
              <a:defRPr>
                <a:solidFill>
                  <a:srgbClr val="FFFFFF"/>
                </a:solidFill>
                <a:uFill>
                  <a:solidFill>
                    <a:srgbClr val="FFFFFF"/>
                  </a:solidFill>
                </a:uFill>
              </a:defRPr>
            </a:pPr>
            <a:endParaRPr/>
          </a:p>
        </p:txBody>
      </p:sp>
      <p:grpSp>
        <p:nvGrpSpPr>
          <p:cNvPr id="431" name="Group 431"/>
          <p:cNvGrpSpPr/>
          <p:nvPr/>
        </p:nvGrpSpPr>
        <p:grpSpPr>
          <a:xfrm>
            <a:off x="1354527" y="3833624"/>
            <a:ext cx="457201" cy="457201"/>
            <a:chOff x="0" y="0"/>
            <a:chExt cx="457200" cy="457200"/>
          </a:xfrm>
        </p:grpSpPr>
        <p:sp>
          <p:nvSpPr>
            <p:cNvPr id="429" name="Shape 429"/>
            <p:cNvSpPr/>
            <p:nvPr/>
          </p:nvSpPr>
          <p:spPr>
            <a:xfrm>
              <a:off x="0" y="0"/>
              <a:ext cx="457200" cy="4572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7F6F0"/>
            </a:solidFill>
            <a:ln w="38100" cap="flat">
              <a:solidFill>
                <a:srgbClr val="31859C"/>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430" name="Shape 430"/>
            <p:cNvSpPr/>
            <p:nvPr/>
          </p:nvSpPr>
          <p:spPr>
            <a:xfrm>
              <a:off x="137024" y="131472"/>
              <a:ext cx="182882" cy="18288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31859C"/>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grpSp>
        <p:nvGrpSpPr>
          <p:cNvPr id="434" name="Group 434"/>
          <p:cNvGrpSpPr/>
          <p:nvPr/>
        </p:nvGrpSpPr>
        <p:grpSpPr>
          <a:xfrm>
            <a:off x="906874" y="2453456"/>
            <a:ext cx="1328327" cy="611482"/>
            <a:chOff x="0" y="0"/>
            <a:chExt cx="1328325" cy="611480"/>
          </a:xfrm>
        </p:grpSpPr>
        <p:sp>
          <p:nvSpPr>
            <p:cNvPr id="432" name="Shape 432"/>
            <p:cNvSpPr/>
            <p:nvPr/>
          </p:nvSpPr>
          <p:spPr>
            <a:xfrm>
              <a:off x="0" y="0"/>
              <a:ext cx="1328326" cy="611481"/>
            </a:xfrm>
            <a:prstGeom prst="rect">
              <a:avLst/>
            </a:prstGeom>
            <a:solidFill>
              <a:srgbClr val="F7F6F0"/>
            </a:solidFill>
            <a:ln w="38100" cap="flat">
              <a:solidFill>
                <a:srgbClr val="DDD9C3"/>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433" name="Shape 433"/>
            <p:cNvSpPr/>
            <p:nvPr/>
          </p:nvSpPr>
          <p:spPr>
            <a:xfrm>
              <a:off x="0" y="70790"/>
              <a:ext cx="1328326" cy="469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p>
              <a:pPr lvl="0" algn="ctr">
                <a:defRPr>
                  <a:uFillTx/>
                </a:defRPr>
              </a:pPr>
              <a:r>
                <a:rPr>
                  <a:solidFill>
                    <a:srgbClr val="31859C"/>
                  </a:solidFill>
                  <a:uFill>
                    <a:solidFill>
                      <a:srgbClr val="31859C"/>
                    </a:solidFill>
                  </a:uFill>
                  <a:latin typeface="Bree Serif"/>
                  <a:ea typeface="Bree Serif"/>
                  <a:cs typeface="Bree Serif"/>
                  <a:sym typeface="Bree Serif"/>
                </a:rPr>
                <a:t>Step 1</a:t>
              </a:r>
              <a:endParaRPr>
                <a:solidFill>
                  <a:srgbClr val="FFFFFF"/>
                </a:solidFill>
                <a:uFill>
                  <a:solidFill>
                    <a:srgbClr val="FFFFFF"/>
                  </a:solidFill>
                </a:uFill>
              </a:endParaRPr>
            </a:p>
            <a:p>
              <a:pPr lvl="0" algn="ctr">
                <a:defRPr>
                  <a:uFillTx/>
                </a:defRPr>
              </a:pPr>
              <a:r>
                <a:rPr sz="1100">
                  <a:solidFill>
                    <a:srgbClr val="31859C"/>
                  </a:solidFill>
                  <a:uFill>
                    <a:solidFill>
                      <a:srgbClr val="31859C"/>
                    </a:solidFill>
                  </a:uFill>
                </a:rPr>
                <a:t>Marketing Analysis</a:t>
              </a:r>
            </a:p>
          </p:txBody>
        </p:sp>
      </p:grpSp>
      <p:sp>
        <p:nvSpPr>
          <p:cNvPr id="435" name="Shape 435"/>
          <p:cNvSpPr/>
          <p:nvPr/>
        </p:nvSpPr>
        <p:spPr>
          <a:xfrm flipH="1">
            <a:off x="1583128" y="3172586"/>
            <a:ext cx="1" cy="563070"/>
          </a:xfrm>
          <a:prstGeom prst="line">
            <a:avLst/>
          </a:prstGeom>
          <a:ln w="25400">
            <a:solidFill>
              <a:srgbClr val="DDD9C3"/>
            </a:solidFill>
            <a:prstDash val="sysDot"/>
            <a:round/>
          </a:ln>
        </p:spPr>
        <p:txBody>
          <a:bodyPr lIns="0" tIns="0" rIns="0" bIns="0"/>
          <a:lstStyle/>
          <a:p>
            <a:pPr lvl="0">
              <a:defRPr sz="1200">
                <a:uFillTx/>
                <a:latin typeface="+mj-lt"/>
                <a:ea typeface="+mj-ea"/>
                <a:cs typeface="+mj-cs"/>
                <a:sym typeface="Helvetica"/>
              </a:defRPr>
            </a:pPr>
            <a:endParaRPr/>
          </a:p>
        </p:txBody>
      </p:sp>
      <p:sp>
        <p:nvSpPr>
          <p:cNvPr id="436" name="Shape 436"/>
          <p:cNvSpPr/>
          <p:nvPr/>
        </p:nvSpPr>
        <p:spPr>
          <a:xfrm>
            <a:off x="2743409" y="5078557"/>
            <a:ext cx="1679748" cy="611482"/>
          </a:xfrm>
          <a:prstGeom prst="rect">
            <a:avLst/>
          </a:prstGeom>
          <a:solidFill>
            <a:srgbClr val="F7F6F0"/>
          </a:solidFill>
          <a:ln w="38100">
            <a:solidFill>
              <a:srgbClr val="DDD9C3"/>
            </a:solidFill>
            <a:round/>
          </a:ln>
        </p:spPr>
        <p:txBody>
          <a:bodyPr lIns="0" tIns="0" rIns="0" bIns="0" anchor="ctr"/>
          <a:lstStyle/>
          <a:p>
            <a:pPr lvl="0" algn="ctr">
              <a:defRPr>
                <a:solidFill>
                  <a:srgbClr val="31859C"/>
                </a:solidFill>
                <a:uFill>
                  <a:solidFill>
                    <a:srgbClr val="31859C"/>
                  </a:solidFill>
                </a:uFill>
                <a:latin typeface="Bree Serif"/>
                <a:ea typeface="Bree Serif"/>
                <a:cs typeface="Bree Serif"/>
                <a:sym typeface="Bree Serif"/>
              </a:defRPr>
            </a:pPr>
            <a:endParaRPr/>
          </a:p>
        </p:txBody>
      </p:sp>
      <p:sp>
        <p:nvSpPr>
          <p:cNvPr id="437" name="Shape 437"/>
          <p:cNvSpPr/>
          <p:nvPr/>
        </p:nvSpPr>
        <p:spPr>
          <a:xfrm>
            <a:off x="2818717" y="5149348"/>
            <a:ext cx="1529133" cy="4699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a:uFillTx/>
              </a:defRPr>
            </a:pPr>
            <a:r>
              <a:rPr>
                <a:solidFill>
                  <a:srgbClr val="31859C"/>
                </a:solidFill>
                <a:uFill>
                  <a:solidFill>
                    <a:srgbClr val="31859C"/>
                  </a:solidFill>
                </a:uFill>
                <a:latin typeface="Bree Serif"/>
                <a:ea typeface="Bree Serif"/>
                <a:cs typeface="Bree Serif"/>
                <a:sym typeface="Bree Serif"/>
              </a:rPr>
              <a:t>Step 2</a:t>
            </a:r>
            <a:endParaRPr>
              <a:solidFill>
                <a:srgbClr val="FFFFFF"/>
              </a:solidFill>
              <a:uFill>
                <a:solidFill>
                  <a:srgbClr val="FFFFFF"/>
                </a:solidFill>
              </a:uFill>
            </a:endParaRPr>
          </a:p>
          <a:p>
            <a:pPr lvl="0" algn="ctr">
              <a:defRPr>
                <a:uFillTx/>
              </a:defRPr>
            </a:pPr>
            <a:r>
              <a:rPr sz="1100">
                <a:solidFill>
                  <a:srgbClr val="31859C"/>
                </a:solidFill>
                <a:uFill>
                  <a:solidFill>
                    <a:srgbClr val="31859C"/>
                  </a:solidFill>
                </a:uFill>
              </a:rPr>
              <a:t>Prototype Development</a:t>
            </a:r>
          </a:p>
        </p:txBody>
      </p:sp>
      <p:sp>
        <p:nvSpPr>
          <p:cNvPr id="438" name="Shape 438"/>
          <p:cNvSpPr/>
          <p:nvPr/>
        </p:nvSpPr>
        <p:spPr>
          <a:xfrm flipV="1">
            <a:off x="3572461" y="4407839"/>
            <a:ext cx="1" cy="563070"/>
          </a:xfrm>
          <a:prstGeom prst="line">
            <a:avLst/>
          </a:prstGeom>
          <a:ln w="25400">
            <a:solidFill>
              <a:srgbClr val="DDD9C3"/>
            </a:solidFill>
            <a:prstDash val="sysDot"/>
            <a:round/>
          </a:ln>
        </p:spPr>
        <p:txBody>
          <a:bodyPr lIns="0" tIns="0" rIns="0" bIns="0"/>
          <a:lstStyle/>
          <a:p>
            <a:pPr lvl="0">
              <a:defRPr sz="1200">
                <a:uFillTx/>
                <a:latin typeface="+mj-lt"/>
                <a:ea typeface="+mj-ea"/>
                <a:cs typeface="+mj-cs"/>
                <a:sym typeface="Helvetica"/>
              </a:defRPr>
            </a:pPr>
            <a:endParaRPr/>
          </a:p>
        </p:txBody>
      </p:sp>
      <p:grpSp>
        <p:nvGrpSpPr>
          <p:cNvPr id="441" name="Group 441"/>
          <p:cNvGrpSpPr/>
          <p:nvPr/>
        </p:nvGrpSpPr>
        <p:grpSpPr>
          <a:xfrm>
            <a:off x="5648207" y="2453456"/>
            <a:ext cx="1328327" cy="611482"/>
            <a:chOff x="0" y="0"/>
            <a:chExt cx="1328325" cy="611480"/>
          </a:xfrm>
        </p:grpSpPr>
        <p:sp>
          <p:nvSpPr>
            <p:cNvPr id="439" name="Shape 439"/>
            <p:cNvSpPr/>
            <p:nvPr/>
          </p:nvSpPr>
          <p:spPr>
            <a:xfrm>
              <a:off x="0" y="0"/>
              <a:ext cx="1328326" cy="611481"/>
            </a:xfrm>
            <a:prstGeom prst="rect">
              <a:avLst/>
            </a:prstGeom>
            <a:solidFill>
              <a:srgbClr val="F7F6F0"/>
            </a:solidFill>
            <a:ln w="38100" cap="flat">
              <a:solidFill>
                <a:srgbClr val="DDD9C3"/>
              </a:solidFill>
              <a:prstDash val="solid"/>
              <a:round/>
            </a:ln>
            <a:effectLst/>
          </p:spPr>
          <p:txBody>
            <a:bodyPr wrap="square" lIns="0" tIns="0" rIns="0" bIns="0" numCol="1" anchor="ctr">
              <a:noAutofit/>
            </a:bodyPr>
            <a:lstStyle/>
            <a:p>
              <a:pPr lvl="0" algn="ctr">
                <a:defRPr>
                  <a:solidFill>
                    <a:srgbClr val="31859C"/>
                  </a:solidFill>
                  <a:uFill>
                    <a:solidFill>
                      <a:srgbClr val="31859C"/>
                    </a:solidFill>
                  </a:uFill>
                  <a:latin typeface="Bree Serif"/>
                  <a:ea typeface="Bree Serif"/>
                  <a:cs typeface="Bree Serif"/>
                  <a:sym typeface="Bree Serif"/>
                </a:defRPr>
              </a:pPr>
              <a:endParaRPr/>
            </a:p>
          </p:txBody>
        </p:sp>
        <p:sp>
          <p:nvSpPr>
            <p:cNvPr id="440" name="Shape 440"/>
            <p:cNvSpPr/>
            <p:nvPr/>
          </p:nvSpPr>
          <p:spPr>
            <a:xfrm>
              <a:off x="0" y="70790"/>
              <a:ext cx="1328326" cy="469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p>
              <a:pPr lvl="0" algn="ctr">
                <a:defRPr>
                  <a:uFillTx/>
                </a:defRPr>
              </a:pPr>
              <a:r>
                <a:rPr>
                  <a:solidFill>
                    <a:srgbClr val="31859C"/>
                  </a:solidFill>
                  <a:uFill>
                    <a:solidFill>
                      <a:srgbClr val="31859C"/>
                    </a:solidFill>
                  </a:uFill>
                  <a:latin typeface="Bree Serif"/>
                  <a:ea typeface="Bree Serif"/>
                  <a:cs typeface="Bree Serif"/>
                  <a:sym typeface="Bree Serif"/>
                </a:rPr>
                <a:t>Step 3</a:t>
              </a:r>
              <a:endParaRPr>
                <a:solidFill>
                  <a:srgbClr val="FFFFFF"/>
                </a:solidFill>
                <a:uFill>
                  <a:solidFill>
                    <a:srgbClr val="FFFFFF"/>
                  </a:solidFill>
                </a:uFill>
              </a:endParaRPr>
            </a:p>
            <a:p>
              <a:pPr lvl="0" algn="ctr">
                <a:defRPr>
                  <a:uFillTx/>
                </a:defRPr>
              </a:pPr>
              <a:r>
                <a:rPr sz="1100">
                  <a:solidFill>
                    <a:srgbClr val="31859C"/>
                  </a:solidFill>
                  <a:uFill>
                    <a:solidFill>
                      <a:srgbClr val="31859C"/>
                    </a:solidFill>
                  </a:uFill>
                </a:rPr>
                <a:t>Approach Partners</a:t>
              </a:r>
            </a:p>
          </p:txBody>
        </p:sp>
      </p:grpSp>
      <p:sp>
        <p:nvSpPr>
          <p:cNvPr id="442" name="Shape 442"/>
          <p:cNvSpPr/>
          <p:nvPr/>
        </p:nvSpPr>
        <p:spPr>
          <a:xfrm>
            <a:off x="6324462" y="3172586"/>
            <a:ext cx="1" cy="563070"/>
          </a:xfrm>
          <a:prstGeom prst="line">
            <a:avLst/>
          </a:prstGeom>
          <a:ln w="25400">
            <a:solidFill>
              <a:srgbClr val="DDD9C3"/>
            </a:solidFill>
            <a:prstDash val="sysDot"/>
            <a:round/>
          </a:ln>
        </p:spPr>
        <p:txBody>
          <a:bodyPr lIns="0" tIns="0" rIns="0" bIns="0"/>
          <a:lstStyle/>
          <a:p>
            <a:pPr lvl="0">
              <a:defRPr sz="1200">
                <a:uFillTx/>
                <a:latin typeface="+mj-lt"/>
                <a:ea typeface="+mj-ea"/>
                <a:cs typeface="+mj-cs"/>
                <a:sym typeface="Helvetica"/>
              </a:defRPr>
            </a:pPr>
            <a:endParaRPr/>
          </a:p>
        </p:txBody>
      </p:sp>
      <p:grpSp>
        <p:nvGrpSpPr>
          <p:cNvPr id="445" name="Group 445"/>
          <p:cNvGrpSpPr/>
          <p:nvPr/>
        </p:nvGrpSpPr>
        <p:grpSpPr>
          <a:xfrm>
            <a:off x="6916008" y="5078557"/>
            <a:ext cx="1328327" cy="611482"/>
            <a:chOff x="0" y="0"/>
            <a:chExt cx="1328325" cy="611480"/>
          </a:xfrm>
        </p:grpSpPr>
        <p:sp>
          <p:nvSpPr>
            <p:cNvPr id="443" name="Shape 443"/>
            <p:cNvSpPr/>
            <p:nvPr/>
          </p:nvSpPr>
          <p:spPr>
            <a:xfrm>
              <a:off x="0" y="0"/>
              <a:ext cx="1328326" cy="611481"/>
            </a:xfrm>
            <a:prstGeom prst="rect">
              <a:avLst/>
            </a:prstGeom>
            <a:solidFill>
              <a:srgbClr val="F7F6F0"/>
            </a:solidFill>
            <a:ln w="38100" cap="flat">
              <a:solidFill>
                <a:srgbClr val="DDD9C3"/>
              </a:solidFill>
              <a:prstDash val="solid"/>
              <a:round/>
            </a:ln>
            <a:effectLst/>
          </p:spPr>
          <p:txBody>
            <a:bodyPr wrap="square" lIns="0" tIns="0" rIns="0" bIns="0" numCol="1" anchor="ctr">
              <a:noAutofit/>
            </a:bodyPr>
            <a:lstStyle/>
            <a:p>
              <a:pPr lvl="0" algn="ctr">
                <a:defRPr>
                  <a:solidFill>
                    <a:srgbClr val="31859C"/>
                  </a:solidFill>
                  <a:uFill>
                    <a:solidFill>
                      <a:srgbClr val="31859C"/>
                    </a:solidFill>
                  </a:uFill>
                  <a:latin typeface="Bree Serif"/>
                  <a:ea typeface="Bree Serif"/>
                  <a:cs typeface="Bree Serif"/>
                  <a:sym typeface="Bree Serif"/>
                </a:defRPr>
              </a:pPr>
              <a:endParaRPr/>
            </a:p>
          </p:txBody>
        </p:sp>
        <p:sp>
          <p:nvSpPr>
            <p:cNvPr id="444" name="Shape 444"/>
            <p:cNvSpPr/>
            <p:nvPr/>
          </p:nvSpPr>
          <p:spPr>
            <a:xfrm>
              <a:off x="0" y="70790"/>
              <a:ext cx="1328326" cy="469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p>
              <a:pPr lvl="0" algn="ctr">
                <a:defRPr>
                  <a:uFillTx/>
                </a:defRPr>
              </a:pPr>
              <a:r>
                <a:rPr>
                  <a:solidFill>
                    <a:srgbClr val="31859C"/>
                  </a:solidFill>
                  <a:uFill>
                    <a:solidFill>
                      <a:srgbClr val="31859C"/>
                    </a:solidFill>
                  </a:uFill>
                  <a:latin typeface="Bree Serif"/>
                  <a:ea typeface="Bree Serif"/>
                  <a:cs typeface="Bree Serif"/>
                  <a:sym typeface="Bree Serif"/>
                </a:rPr>
                <a:t>Step 4</a:t>
              </a:r>
              <a:endParaRPr>
                <a:solidFill>
                  <a:srgbClr val="FFFFFF"/>
                </a:solidFill>
                <a:uFill>
                  <a:solidFill>
                    <a:srgbClr val="FFFFFF"/>
                  </a:solidFill>
                </a:uFill>
              </a:endParaRPr>
            </a:p>
            <a:p>
              <a:pPr lvl="0" algn="ctr">
                <a:defRPr>
                  <a:uFillTx/>
                </a:defRPr>
              </a:pPr>
              <a:r>
                <a:rPr sz="1100">
                  <a:solidFill>
                    <a:srgbClr val="31859C"/>
                  </a:solidFill>
                  <a:uFill>
                    <a:solidFill>
                      <a:srgbClr val="31859C"/>
                    </a:solidFill>
                  </a:uFill>
                </a:rPr>
                <a:t>Series A</a:t>
              </a:r>
            </a:p>
          </p:txBody>
        </p:sp>
      </p:grpSp>
      <p:sp>
        <p:nvSpPr>
          <p:cNvPr id="446" name="Shape 446"/>
          <p:cNvSpPr/>
          <p:nvPr/>
        </p:nvSpPr>
        <p:spPr>
          <a:xfrm flipV="1">
            <a:off x="7569350" y="4407839"/>
            <a:ext cx="1" cy="563070"/>
          </a:xfrm>
          <a:prstGeom prst="line">
            <a:avLst/>
          </a:prstGeom>
          <a:ln w="25400">
            <a:solidFill>
              <a:srgbClr val="DDD9C3"/>
            </a:solidFill>
            <a:prstDash val="sysDot"/>
            <a:round/>
          </a:ln>
        </p:spPr>
        <p:txBody>
          <a:bodyPr lIns="0" tIns="0" rIns="0" bIns="0"/>
          <a:lstStyle/>
          <a:p>
            <a:pPr lvl="0">
              <a:defRPr sz="1200">
                <a:uFillTx/>
                <a:latin typeface="+mj-lt"/>
                <a:ea typeface="+mj-ea"/>
                <a:cs typeface="+mj-cs"/>
                <a:sym typeface="Helvetica"/>
              </a:defRPr>
            </a:pPr>
            <a:endParaRPr/>
          </a:p>
        </p:txBody>
      </p:sp>
      <p:grpSp>
        <p:nvGrpSpPr>
          <p:cNvPr id="449" name="Group 449"/>
          <p:cNvGrpSpPr/>
          <p:nvPr/>
        </p:nvGrpSpPr>
        <p:grpSpPr>
          <a:xfrm>
            <a:off x="4155679" y="2453456"/>
            <a:ext cx="1328327" cy="611482"/>
            <a:chOff x="0" y="0"/>
            <a:chExt cx="1328325" cy="611480"/>
          </a:xfrm>
        </p:grpSpPr>
        <p:sp>
          <p:nvSpPr>
            <p:cNvPr id="447" name="Shape 447"/>
            <p:cNvSpPr/>
            <p:nvPr/>
          </p:nvSpPr>
          <p:spPr>
            <a:xfrm>
              <a:off x="0" y="0"/>
              <a:ext cx="1328326" cy="611481"/>
            </a:xfrm>
            <a:prstGeom prst="rect">
              <a:avLst/>
            </a:prstGeom>
            <a:solidFill>
              <a:srgbClr val="F7F6F0"/>
            </a:solidFill>
            <a:ln w="38100" cap="flat">
              <a:solidFill>
                <a:srgbClr val="31859C"/>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448" name="Shape 448"/>
            <p:cNvSpPr/>
            <p:nvPr/>
          </p:nvSpPr>
          <p:spPr>
            <a:xfrm>
              <a:off x="0" y="185090"/>
              <a:ext cx="1328326" cy="241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sz="1400">
                  <a:solidFill>
                    <a:srgbClr val="31859C"/>
                  </a:solidFill>
                  <a:uFill>
                    <a:solidFill>
                      <a:srgbClr val="31859C"/>
                    </a:solidFill>
                  </a:uFill>
                  <a:latin typeface="Bree Serif"/>
                  <a:ea typeface="Bree Serif"/>
                  <a:cs typeface="Bree Serif"/>
                  <a:sym typeface="Bree Serif"/>
                </a:defRPr>
              </a:lvl1pPr>
            </a:lstStyle>
            <a:p>
              <a:pPr lvl="0">
                <a:defRPr sz="1800">
                  <a:solidFill>
                    <a:srgbClr val="000000"/>
                  </a:solidFill>
                  <a:uFillTx/>
                </a:defRPr>
              </a:pPr>
              <a:r>
                <a:rPr sz="1400">
                  <a:solidFill>
                    <a:srgbClr val="31859C"/>
                  </a:solidFill>
                  <a:uFill>
                    <a:solidFill>
                      <a:srgbClr val="31859C"/>
                    </a:solidFill>
                  </a:uFill>
                </a:rPr>
                <a:t>We are here</a:t>
              </a:r>
            </a:p>
          </p:txBody>
        </p:sp>
      </p:grpSp>
      <p:sp>
        <p:nvSpPr>
          <p:cNvPr id="450" name="Shape 450"/>
          <p:cNvSpPr/>
          <p:nvPr/>
        </p:nvSpPr>
        <p:spPr>
          <a:xfrm>
            <a:off x="4831933" y="3172586"/>
            <a:ext cx="1" cy="724908"/>
          </a:xfrm>
          <a:prstGeom prst="line">
            <a:avLst/>
          </a:prstGeom>
          <a:ln w="25400">
            <a:solidFill>
              <a:srgbClr val="31859C"/>
            </a:solidFill>
            <a:prstDash val="sysDot"/>
            <a:round/>
          </a:ln>
        </p:spPr>
        <p:txBody>
          <a:bodyPr lIns="0" tIns="0" rIns="0" bIns="0"/>
          <a:lstStyle/>
          <a:p>
            <a:pPr lvl="0">
              <a:defRPr sz="1200">
                <a:uFillTx/>
                <a:latin typeface="+mj-lt"/>
                <a:ea typeface="+mj-ea"/>
                <a:cs typeface="+mj-cs"/>
                <a:sym typeface="Helvetica"/>
              </a:defRPr>
            </a:pPr>
            <a:endParaRPr/>
          </a:p>
        </p:txBody>
      </p:sp>
      <p:sp>
        <p:nvSpPr>
          <p:cNvPr id="451" name="Shape 451"/>
          <p:cNvSpPr/>
          <p:nvPr/>
        </p:nvSpPr>
        <p:spPr>
          <a:xfrm>
            <a:off x="1595119" y="1193154"/>
            <a:ext cx="5953762" cy="523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solidFill>
                  <a:srgbClr val="215968"/>
                </a:solidFill>
                <a:uFill>
                  <a:solidFill>
                    <a:srgbClr val="215968"/>
                  </a:solidFill>
                </a:uFill>
              </a:defRPr>
            </a:lvl1pPr>
          </a:lstStyle>
          <a:p>
            <a:pPr lvl="0">
              <a:defRPr sz="1800">
                <a:solidFill>
                  <a:srgbClr val="000000"/>
                </a:solidFill>
                <a:uFillTx/>
              </a:defRPr>
            </a:pPr>
            <a:r>
              <a:rPr sz="1400">
                <a:solidFill>
                  <a:srgbClr val="215968"/>
                </a:solidFill>
                <a:uFill>
                  <a:solidFill>
                    <a:srgbClr val="215968"/>
                  </a:solidFill>
                </a:uFill>
              </a:rPr>
              <a:t>Give the investor(s) some sense of what you’ve accomplished thus far and what’s next. Make them understand you are working toward a plan.</a:t>
            </a:r>
          </a:p>
        </p:txBody>
      </p:sp>
      <p:sp>
        <p:nvSpPr>
          <p:cNvPr id="452" name="Shape 452"/>
          <p:cNvSpPr/>
          <p:nvPr/>
        </p:nvSpPr>
        <p:spPr>
          <a:xfrm>
            <a:off x="331952" y="85243"/>
            <a:ext cx="1843342" cy="599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defRPr>
                <a:uFillTx/>
              </a:defRPr>
            </a:pPr>
            <a:r>
              <a:rPr sz="3000">
                <a:solidFill>
                  <a:srgbClr val="DDD9C3"/>
                </a:solidFill>
                <a:uFill>
                  <a:solidFill>
                    <a:srgbClr val="DDD9C3"/>
                  </a:solidFill>
                </a:uFill>
                <a:latin typeface="Bree Serif"/>
                <a:ea typeface="Bree Serif"/>
                <a:cs typeface="Bree Serif"/>
                <a:sym typeface="Bree Serif"/>
              </a:rPr>
              <a:t>11. </a:t>
            </a:r>
            <a:r>
              <a:rPr sz="2500">
                <a:solidFill>
                  <a:srgbClr val="31859C"/>
                </a:solidFill>
                <a:uFill>
                  <a:solidFill>
                    <a:srgbClr val="31859C"/>
                  </a:solidFill>
                </a:uFill>
                <a:latin typeface="Bree Serif"/>
                <a:ea typeface="Bree Serif"/>
                <a:cs typeface="Bree Serif"/>
                <a:sym typeface="Bree Serif"/>
              </a:rPr>
              <a:t>Timeline</a:t>
            </a:r>
          </a:p>
        </p:txBody>
      </p:sp>
      <p:sp>
        <p:nvSpPr>
          <p:cNvPr id="453" name="Shape 453"/>
          <p:cNvSpPr/>
          <p:nvPr/>
        </p:nvSpPr>
        <p:spPr>
          <a:xfrm>
            <a:off x="6025566" y="6508867"/>
            <a:ext cx="2644080" cy="2565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r">
              <a:defRPr sz="1100">
                <a:solidFill>
                  <a:srgbClr val="D5D1B8"/>
                </a:solidFill>
                <a:uFill>
                  <a:solidFill>
                    <a:srgbClr val="D5D1B8"/>
                  </a:solidFill>
                </a:uFill>
              </a:defRPr>
            </a:lvl1pPr>
          </a:lstStyle>
          <a:p>
            <a:pPr lvl="0">
              <a:defRPr sz="1800">
                <a:solidFill>
                  <a:srgbClr val="000000"/>
                </a:solidFill>
                <a:uFillTx/>
              </a:defRPr>
            </a:pPr>
            <a:r>
              <a:rPr sz="1100">
                <a:solidFill>
                  <a:srgbClr val="D5D1B8"/>
                </a:solidFill>
                <a:uFill>
                  <a:solidFill>
                    <a:srgbClr val="D5D1B8"/>
                  </a:solidFill>
                </a:uFill>
              </a:rPr>
              <a:t>page</a:t>
            </a:r>
          </a:p>
        </p:txBody>
      </p:sp>
      <p:sp>
        <p:nvSpPr>
          <p:cNvPr id="454" name="Shape 454"/>
          <p:cNvSpPr/>
          <p:nvPr/>
        </p:nvSpPr>
        <p:spPr>
          <a:xfrm>
            <a:off x="8782405" y="6443090"/>
            <a:ext cx="311710" cy="3962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lgn="ctr">
              <a:defRPr>
                <a:solidFill>
                  <a:srgbClr val="EEECE1"/>
                </a:solidFill>
                <a:uFill>
                  <a:solidFill>
                    <a:srgbClr val="EEECE1"/>
                  </a:solidFill>
                </a:uFill>
                <a:latin typeface="Bree Serif"/>
                <a:ea typeface="Bree Serif"/>
                <a:cs typeface="Bree Serif"/>
                <a:sym typeface="Bree Serif"/>
              </a:defRPr>
            </a:lvl1pPr>
          </a:lstStyle>
          <a:p>
            <a:pPr lvl="0">
              <a:defRPr>
                <a:solidFill>
                  <a:srgbClr val="000000"/>
                </a:solidFill>
                <a:uFillTx/>
              </a:defRPr>
            </a:pPr>
            <a:r>
              <a:rPr>
                <a:solidFill>
                  <a:srgbClr val="EEECE1"/>
                </a:solidFill>
                <a:uFill>
                  <a:solidFill>
                    <a:srgbClr val="EEECE1"/>
                  </a:solidFill>
                </a:uFill>
              </a:rPr>
              <a:t>11</a:t>
            </a:r>
          </a:p>
        </p:txBody>
      </p:sp>
    </p:spTree>
  </p:cSld>
  <p:clrMapOvr>
    <a:masterClrMapping/>
  </p:clrMapOvr>
  <p:transition xmlns:p14="http://schemas.microsoft.com/office/powerpoint/2010/mai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7F6F0"/>
        </a:solidFill>
        <a:effectLst/>
      </p:bgPr>
    </p:bg>
    <p:spTree>
      <p:nvGrpSpPr>
        <p:cNvPr id="1" name=""/>
        <p:cNvGrpSpPr/>
        <p:nvPr/>
      </p:nvGrpSpPr>
      <p:grpSpPr>
        <a:xfrm>
          <a:off x="0" y="0"/>
          <a:ext cx="0" cy="0"/>
          <a:chOff x="0" y="0"/>
          <a:chExt cx="0" cy="0"/>
        </a:xfrm>
      </p:grpSpPr>
      <p:pic>
        <p:nvPicPr>
          <p:cNvPr id="456" name="pic6.jpg"/>
          <p:cNvPicPr/>
          <p:nvPr/>
        </p:nvPicPr>
        <p:blipFill>
          <a:blip r:embed="rId2">
            <a:extLst/>
          </a:blip>
          <a:stretch>
            <a:fillRect/>
          </a:stretch>
        </p:blipFill>
        <p:spPr>
          <a:xfrm>
            <a:off x="7384008" y="3885821"/>
            <a:ext cx="959778" cy="1076857"/>
          </a:xfrm>
          <a:prstGeom prst="rect">
            <a:avLst/>
          </a:prstGeom>
          <a:ln w="12700">
            <a:miter lim="400000"/>
          </a:ln>
        </p:spPr>
      </p:pic>
      <p:pic>
        <p:nvPicPr>
          <p:cNvPr id="457" name="pic5.jpg"/>
          <p:cNvPicPr/>
          <p:nvPr/>
        </p:nvPicPr>
        <p:blipFill>
          <a:blip r:embed="rId3">
            <a:extLst/>
          </a:blip>
          <a:stretch>
            <a:fillRect/>
          </a:stretch>
        </p:blipFill>
        <p:spPr>
          <a:xfrm>
            <a:off x="865017" y="1362668"/>
            <a:ext cx="1081480" cy="1081486"/>
          </a:xfrm>
          <a:prstGeom prst="rect">
            <a:avLst/>
          </a:prstGeom>
          <a:ln w="12700">
            <a:miter lim="400000"/>
          </a:ln>
        </p:spPr>
      </p:pic>
      <p:sp>
        <p:nvSpPr>
          <p:cNvPr id="458" name="Shape 458"/>
          <p:cNvSpPr/>
          <p:nvPr/>
        </p:nvSpPr>
        <p:spPr>
          <a:xfrm>
            <a:off x="0" y="6446520"/>
            <a:ext cx="9144000" cy="411481"/>
          </a:xfrm>
          <a:prstGeom prst="rect">
            <a:avLst/>
          </a:prstGeom>
          <a:solidFill>
            <a:srgbClr val="EEECE1"/>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459" name="Shape 459"/>
          <p:cNvSpPr/>
          <p:nvPr/>
        </p:nvSpPr>
        <p:spPr>
          <a:xfrm>
            <a:off x="8732519" y="6446520"/>
            <a:ext cx="411481" cy="411481"/>
          </a:xfrm>
          <a:prstGeom prst="rect">
            <a:avLst/>
          </a:prstGeom>
          <a:solidFill>
            <a:srgbClr val="31859C"/>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460" name="Shape 460"/>
          <p:cNvSpPr/>
          <p:nvPr/>
        </p:nvSpPr>
        <p:spPr>
          <a:xfrm>
            <a:off x="411479" y="6513589"/>
            <a:ext cx="2644081" cy="256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100">
                <a:solidFill>
                  <a:srgbClr val="31859C"/>
                </a:solidFill>
                <a:uFill>
                  <a:solidFill>
                    <a:srgbClr val="31859C"/>
                  </a:solidFill>
                </a:uFill>
              </a:defRPr>
            </a:lvl1pPr>
          </a:lstStyle>
          <a:p>
            <a:pPr lvl="0">
              <a:defRPr sz="1800">
                <a:solidFill>
                  <a:srgbClr val="000000"/>
                </a:solidFill>
                <a:uFillTx/>
              </a:defRPr>
            </a:pPr>
            <a:r>
              <a:rPr sz="1100">
                <a:solidFill>
                  <a:srgbClr val="31859C"/>
                </a:solidFill>
                <a:uFill>
                  <a:solidFill>
                    <a:srgbClr val="31859C"/>
                  </a:solidFill>
                </a:uFill>
              </a:rPr>
              <a:t>Your Company Name Presentation</a:t>
            </a:r>
          </a:p>
        </p:txBody>
      </p:sp>
      <p:sp>
        <p:nvSpPr>
          <p:cNvPr id="461" name="Shape 461"/>
          <p:cNvSpPr/>
          <p:nvPr/>
        </p:nvSpPr>
        <p:spPr>
          <a:xfrm>
            <a:off x="411480" y="752694"/>
            <a:ext cx="8326119" cy="1"/>
          </a:xfrm>
          <a:prstGeom prst="line">
            <a:avLst/>
          </a:prstGeom>
          <a:ln w="25400">
            <a:solidFill>
              <a:srgbClr val="31859C"/>
            </a:solidFill>
            <a:prstDash val="sysDot"/>
            <a:round/>
          </a:ln>
        </p:spPr>
        <p:txBody>
          <a:bodyPr lIns="0" tIns="0" rIns="0" bIns="0"/>
          <a:lstStyle/>
          <a:p>
            <a:pPr lvl="0">
              <a:defRPr sz="1200">
                <a:uFillTx/>
                <a:latin typeface="+mj-lt"/>
                <a:ea typeface="+mj-ea"/>
                <a:cs typeface="+mj-cs"/>
                <a:sym typeface="Helvetica"/>
              </a:defRPr>
            </a:pPr>
            <a:endParaRPr/>
          </a:p>
        </p:txBody>
      </p:sp>
      <p:sp>
        <p:nvSpPr>
          <p:cNvPr id="462" name="Shape 462"/>
          <p:cNvSpPr/>
          <p:nvPr/>
        </p:nvSpPr>
        <p:spPr>
          <a:xfrm>
            <a:off x="331951" y="85243"/>
            <a:ext cx="2458912" cy="599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defRPr>
                <a:uFillTx/>
              </a:defRPr>
            </a:pPr>
            <a:r>
              <a:rPr sz="3000">
                <a:solidFill>
                  <a:srgbClr val="DDD9C3"/>
                </a:solidFill>
                <a:uFill>
                  <a:solidFill>
                    <a:srgbClr val="DDD9C3"/>
                  </a:solidFill>
                </a:uFill>
                <a:latin typeface="Bree Serif"/>
                <a:ea typeface="Bree Serif"/>
                <a:cs typeface="Bree Serif"/>
                <a:sym typeface="Bree Serif"/>
              </a:rPr>
              <a:t>12. </a:t>
            </a:r>
            <a:r>
              <a:rPr sz="2500">
                <a:solidFill>
                  <a:srgbClr val="31859C"/>
                </a:solidFill>
                <a:uFill>
                  <a:solidFill>
                    <a:srgbClr val="31859C"/>
                  </a:solidFill>
                </a:uFill>
                <a:latin typeface="Bree Serif"/>
                <a:ea typeface="Bree Serif"/>
                <a:cs typeface="Bree Serif"/>
                <a:sym typeface="Bree Serif"/>
              </a:rPr>
              <a:t>Testimonials</a:t>
            </a:r>
          </a:p>
        </p:txBody>
      </p:sp>
      <p:sp>
        <p:nvSpPr>
          <p:cNvPr id="463" name="Shape 463"/>
          <p:cNvSpPr/>
          <p:nvPr/>
        </p:nvSpPr>
        <p:spPr>
          <a:xfrm>
            <a:off x="2372300" y="1354671"/>
            <a:ext cx="6360221" cy="1778001"/>
          </a:xfrm>
          <a:custGeom>
            <a:avLst/>
            <a:gdLst/>
            <a:ahLst/>
            <a:cxnLst>
              <a:cxn ang="0">
                <a:pos x="wd2" y="hd2"/>
              </a:cxn>
              <a:cxn ang="5400000">
                <a:pos x="wd2" y="hd2"/>
              </a:cxn>
              <a:cxn ang="10800000">
                <a:pos x="wd2" y="hd2"/>
              </a:cxn>
              <a:cxn ang="16200000">
                <a:pos x="wd2" y="hd2"/>
              </a:cxn>
            </a:cxnLst>
            <a:rect l="0" t="0" r="r" b="b"/>
            <a:pathLst>
              <a:path w="21600" h="21600" extrusionOk="0">
                <a:moveTo>
                  <a:pt x="1249" y="0"/>
                </a:moveTo>
                <a:lnTo>
                  <a:pt x="21600" y="0"/>
                </a:lnTo>
                <a:lnTo>
                  <a:pt x="21600" y="21600"/>
                </a:lnTo>
                <a:lnTo>
                  <a:pt x="1249" y="21600"/>
                </a:lnTo>
                <a:lnTo>
                  <a:pt x="1249" y="18000"/>
                </a:lnTo>
                <a:lnTo>
                  <a:pt x="0" y="12657"/>
                </a:lnTo>
                <a:lnTo>
                  <a:pt x="1249" y="12600"/>
                </a:lnTo>
                <a:close/>
              </a:path>
            </a:pathLst>
          </a:custGeom>
          <a:ln w="38100">
            <a:solidFill>
              <a:srgbClr val="DDD9C3"/>
            </a:solidFill>
            <a:round/>
          </a:ln>
        </p:spPr>
        <p:txBody>
          <a:bodyPr lIns="0" tIns="0" rIns="0" bIns="0" anchor="ctr"/>
          <a:lstStyle/>
          <a:p>
            <a:pPr lvl="0">
              <a:lnSpc>
                <a:spcPct val="130000"/>
              </a:lnSpc>
              <a:defRPr>
                <a:solidFill>
                  <a:srgbClr val="FFFFFF"/>
                </a:solidFill>
                <a:uFill>
                  <a:solidFill>
                    <a:srgbClr val="FFFFFF"/>
                  </a:solidFill>
                </a:uFill>
              </a:defRPr>
            </a:pPr>
            <a:endParaRPr/>
          </a:p>
        </p:txBody>
      </p:sp>
      <p:sp>
        <p:nvSpPr>
          <p:cNvPr id="464" name="Shape 464"/>
          <p:cNvSpPr/>
          <p:nvPr/>
        </p:nvSpPr>
        <p:spPr>
          <a:xfrm>
            <a:off x="3087697" y="1881721"/>
            <a:ext cx="5326298" cy="7239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1600" i="1">
                <a:solidFill>
                  <a:srgbClr val="215968"/>
                </a:solidFill>
                <a:uFill>
                  <a:solidFill>
                    <a:srgbClr val="215968"/>
                  </a:solidFill>
                </a:uFill>
              </a:defRPr>
            </a:lvl1pPr>
          </a:lstStyle>
          <a:p>
            <a:pPr lvl="0">
              <a:defRPr sz="1800" i="0">
                <a:solidFill>
                  <a:srgbClr val="000000"/>
                </a:solidFill>
                <a:uFillTx/>
              </a:defRPr>
            </a:pPr>
            <a:r>
              <a:rPr sz="1600" i="1">
                <a:solidFill>
                  <a:srgbClr val="215968"/>
                </a:solidFill>
                <a:uFill>
                  <a:solidFill>
                    <a:srgbClr val="215968"/>
                  </a:solidFill>
                </a:uFill>
              </a:rPr>
              <a:t>“Use testimonials from someone that has notability in this market, where they address the problem and market opportunity.”</a:t>
            </a:r>
          </a:p>
        </p:txBody>
      </p:sp>
      <p:sp>
        <p:nvSpPr>
          <p:cNvPr id="465" name="Shape 465"/>
          <p:cNvSpPr/>
          <p:nvPr/>
        </p:nvSpPr>
        <p:spPr>
          <a:xfrm>
            <a:off x="765577" y="1263232"/>
            <a:ext cx="1280162" cy="128016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ln w="38100">
            <a:solidFill>
              <a:srgbClr val="DDD9C3"/>
            </a:solidFill>
            <a:round/>
          </a:ln>
        </p:spPr>
        <p:txBody>
          <a:bodyPr lIns="0" tIns="0" rIns="0" bIns="0" anchor="ctr"/>
          <a:lstStyle/>
          <a:p>
            <a:pPr lvl="0" algn="ctr">
              <a:defRPr>
                <a:solidFill>
                  <a:srgbClr val="CFCAB1"/>
                </a:solidFill>
                <a:uFill>
                  <a:solidFill>
                    <a:srgbClr val="CFCAB1"/>
                  </a:solidFill>
                </a:uFill>
              </a:defRPr>
            </a:pPr>
            <a:endParaRPr/>
          </a:p>
        </p:txBody>
      </p:sp>
      <p:sp>
        <p:nvSpPr>
          <p:cNvPr id="466" name="Shape 466"/>
          <p:cNvSpPr/>
          <p:nvPr/>
        </p:nvSpPr>
        <p:spPr>
          <a:xfrm>
            <a:off x="724367" y="2575872"/>
            <a:ext cx="1362584" cy="3962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a:solidFill>
                  <a:srgbClr val="31859C"/>
                </a:solidFill>
                <a:uFill>
                  <a:solidFill>
                    <a:srgbClr val="31859C"/>
                  </a:solidFill>
                </a:uFill>
                <a:latin typeface="Bree Serif"/>
                <a:ea typeface="Bree Serif"/>
                <a:cs typeface="Bree Serif"/>
                <a:sym typeface="Bree Serif"/>
              </a:defRPr>
            </a:lvl1pPr>
          </a:lstStyle>
          <a:p>
            <a:pPr lvl="0">
              <a:defRPr>
                <a:solidFill>
                  <a:srgbClr val="000000"/>
                </a:solidFill>
                <a:uFillTx/>
              </a:defRPr>
            </a:pPr>
            <a:r>
              <a:rPr>
                <a:solidFill>
                  <a:srgbClr val="31859C"/>
                </a:solidFill>
                <a:uFill>
                  <a:solidFill>
                    <a:srgbClr val="31859C"/>
                  </a:solidFill>
                </a:uFill>
              </a:rPr>
              <a:t>Jane Doenut</a:t>
            </a:r>
          </a:p>
        </p:txBody>
      </p:sp>
      <p:sp>
        <p:nvSpPr>
          <p:cNvPr id="467" name="Shape 467"/>
          <p:cNvSpPr/>
          <p:nvPr/>
        </p:nvSpPr>
        <p:spPr>
          <a:xfrm>
            <a:off x="513244" y="2855672"/>
            <a:ext cx="1823280" cy="269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200">
                <a:solidFill>
                  <a:srgbClr val="215968"/>
                </a:solidFill>
                <a:uFill>
                  <a:solidFill>
                    <a:srgbClr val="215968"/>
                  </a:solidFill>
                </a:uFill>
              </a:defRPr>
            </a:lvl1pPr>
          </a:lstStyle>
          <a:p>
            <a:pPr lvl="0">
              <a:defRPr sz="1800">
                <a:solidFill>
                  <a:srgbClr val="000000"/>
                </a:solidFill>
                <a:uFillTx/>
              </a:defRPr>
            </a:pPr>
            <a:r>
              <a:rPr sz="1200">
                <a:solidFill>
                  <a:srgbClr val="215968"/>
                </a:solidFill>
                <a:uFill>
                  <a:solidFill>
                    <a:srgbClr val="215968"/>
                  </a:solidFill>
                </a:uFill>
              </a:rPr>
              <a:t>CEO</a:t>
            </a:r>
          </a:p>
        </p:txBody>
      </p:sp>
      <p:sp>
        <p:nvSpPr>
          <p:cNvPr id="468" name="Shape 468"/>
          <p:cNvSpPr/>
          <p:nvPr/>
        </p:nvSpPr>
        <p:spPr>
          <a:xfrm flipH="1">
            <a:off x="513243" y="3875857"/>
            <a:ext cx="6360221" cy="1778001"/>
          </a:xfrm>
          <a:custGeom>
            <a:avLst/>
            <a:gdLst/>
            <a:ahLst/>
            <a:cxnLst>
              <a:cxn ang="0">
                <a:pos x="wd2" y="hd2"/>
              </a:cxn>
              <a:cxn ang="5400000">
                <a:pos x="wd2" y="hd2"/>
              </a:cxn>
              <a:cxn ang="10800000">
                <a:pos x="wd2" y="hd2"/>
              </a:cxn>
              <a:cxn ang="16200000">
                <a:pos x="wd2" y="hd2"/>
              </a:cxn>
            </a:cxnLst>
            <a:rect l="0" t="0" r="r" b="b"/>
            <a:pathLst>
              <a:path w="21600" h="21600" extrusionOk="0">
                <a:moveTo>
                  <a:pt x="1249" y="0"/>
                </a:moveTo>
                <a:lnTo>
                  <a:pt x="21600" y="0"/>
                </a:lnTo>
                <a:lnTo>
                  <a:pt x="21600" y="21600"/>
                </a:lnTo>
                <a:lnTo>
                  <a:pt x="1249" y="21600"/>
                </a:lnTo>
                <a:lnTo>
                  <a:pt x="1249" y="18000"/>
                </a:lnTo>
                <a:lnTo>
                  <a:pt x="0" y="12657"/>
                </a:lnTo>
                <a:lnTo>
                  <a:pt x="1249" y="12600"/>
                </a:lnTo>
                <a:close/>
              </a:path>
            </a:pathLst>
          </a:custGeom>
          <a:ln w="38100">
            <a:solidFill>
              <a:srgbClr val="DDD9C3"/>
            </a:solidFill>
            <a:round/>
          </a:ln>
        </p:spPr>
        <p:txBody>
          <a:bodyPr lIns="0" tIns="0" rIns="0" bIns="0" anchor="ctr"/>
          <a:lstStyle/>
          <a:p>
            <a:pPr lvl="0">
              <a:lnSpc>
                <a:spcPct val="130000"/>
              </a:lnSpc>
              <a:defRPr>
                <a:solidFill>
                  <a:srgbClr val="FFFFFF"/>
                </a:solidFill>
                <a:uFill>
                  <a:solidFill>
                    <a:srgbClr val="FFFFFF"/>
                  </a:solidFill>
                </a:uFill>
              </a:defRPr>
            </a:pPr>
            <a:endParaRPr/>
          </a:p>
        </p:txBody>
      </p:sp>
      <p:sp>
        <p:nvSpPr>
          <p:cNvPr id="469" name="Shape 469"/>
          <p:cNvSpPr/>
          <p:nvPr/>
        </p:nvSpPr>
        <p:spPr>
          <a:xfrm>
            <a:off x="880979" y="4402908"/>
            <a:ext cx="5333543" cy="7239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1600" i="1">
                <a:solidFill>
                  <a:srgbClr val="215968"/>
                </a:solidFill>
                <a:uFill>
                  <a:solidFill>
                    <a:srgbClr val="215968"/>
                  </a:solidFill>
                </a:uFill>
              </a:defRPr>
            </a:lvl1pPr>
          </a:lstStyle>
          <a:p>
            <a:pPr lvl="0">
              <a:defRPr sz="1800" i="0">
                <a:solidFill>
                  <a:srgbClr val="000000"/>
                </a:solidFill>
                <a:uFillTx/>
              </a:defRPr>
            </a:pPr>
            <a:r>
              <a:rPr sz="1600" i="1">
                <a:solidFill>
                  <a:srgbClr val="215968"/>
                </a:solidFill>
                <a:uFill>
                  <a:solidFill>
                    <a:srgbClr val="215968"/>
                  </a:solidFill>
                </a:uFill>
              </a:rPr>
              <a:t>“One quote may be from a previous investor. Or a comment from an existing customer speaking about the value of your product (aka your solution).”</a:t>
            </a:r>
          </a:p>
        </p:txBody>
      </p:sp>
      <p:sp>
        <p:nvSpPr>
          <p:cNvPr id="470" name="Shape 470"/>
          <p:cNvSpPr/>
          <p:nvPr/>
        </p:nvSpPr>
        <p:spPr>
          <a:xfrm flipH="1">
            <a:off x="7200025" y="3784417"/>
            <a:ext cx="1280161" cy="128016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ln w="38100">
            <a:solidFill>
              <a:srgbClr val="DDD9C3"/>
            </a:solidFill>
            <a:round/>
          </a:ln>
        </p:spPr>
        <p:txBody>
          <a:bodyPr lIns="0" tIns="0" rIns="0" bIns="0" anchor="ctr"/>
          <a:lstStyle/>
          <a:p>
            <a:pPr lvl="0" algn="ctr">
              <a:defRPr>
                <a:solidFill>
                  <a:srgbClr val="CFCAB1"/>
                </a:solidFill>
                <a:uFill>
                  <a:solidFill>
                    <a:srgbClr val="CFCAB1"/>
                  </a:solidFill>
                </a:uFill>
              </a:defRPr>
            </a:pPr>
            <a:endParaRPr/>
          </a:p>
        </p:txBody>
      </p:sp>
      <p:sp>
        <p:nvSpPr>
          <p:cNvPr id="471" name="Shape 471"/>
          <p:cNvSpPr/>
          <p:nvPr/>
        </p:nvSpPr>
        <p:spPr>
          <a:xfrm>
            <a:off x="7152299" y="5097057"/>
            <a:ext cx="1375614" cy="3962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a:solidFill>
                  <a:srgbClr val="31859C"/>
                </a:solidFill>
                <a:uFill>
                  <a:solidFill>
                    <a:srgbClr val="31859C"/>
                  </a:solidFill>
                </a:uFill>
                <a:latin typeface="Bree Serif"/>
                <a:ea typeface="Bree Serif"/>
                <a:cs typeface="Bree Serif"/>
                <a:sym typeface="Bree Serif"/>
              </a:defRPr>
            </a:lvl1pPr>
          </a:lstStyle>
          <a:p>
            <a:pPr lvl="0">
              <a:defRPr>
                <a:solidFill>
                  <a:srgbClr val="000000"/>
                </a:solidFill>
                <a:uFillTx/>
              </a:defRPr>
            </a:pPr>
            <a:r>
              <a:rPr>
                <a:solidFill>
                  <a:srgbClr val="31859C"/>
                </a:solidFill>
                <a:uFill>
                  <a:solidFill>
                    <a:srgbClr val="31859C"/>
                  </a:solidFill>
                </a:uFill>
              </a:rPr>
              <a:t>John Doenut</a:t>
            </a:r>
          </a:p>
        </p:txBody>
      </p:sp>
      <p:sp>
        <p:nvSpPr>
          <p:cNvPr id="472" name="Shape 472"/>
          <p:cNvSpPr/>
          <p:nvPr/>
        </p:nvSpPr>
        <p:spPr>
          <a:xfrm>
            <a:off x="6909240" y="5376859"/>
            <a:ext cx="1823281" cy="269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200">
                <a:solidFill>
                  <a:srgbClr val="215968"/>
                </a:solidFill>
                <a:uFill>
                  <a:solidFill>
                    <a:srgbClr val="215968"/>
                  </a:solidFill>
                </a:uFill>
              </a:defRPr>
            </a:lvl1pPr>
          </a:lstStyle>
          <a:p>
            <a:pPr lvl="0">
              <a:defRPr sz="1800">
                <a:solidFill>
                  <a:srgbClr val="000000"/>
                </a:solidFill>
                <a:uFillTx/>
              </a:defRPr>
            </a:pPr>
            <a:r>
              <a:rPr sz="1200">
                <a:solidFill>
                  <a:srgbClr val="215968"/>
                </a:solidFill>
                <a:uFill>
                  <a:solidFill>
                    <a:srgbClr val="215968"/>
                  </a:solidFill>
                </a:uFill>
              </a:rPr>
              <a:t>CEO</a:t>
            </a:r>
          </a:p>
        </p:txBody>
      </p:sp>
      <p:sp>
        <p:nvSpPr>
          <p:cNvPr id="473" name="Shape 473"/>
          <p:cNvSpPr/>
          <p:nvPr/>
        </p:nvSpPr>
        <p:spPr>
          <a:xfrm>
            <a:off x="3272466" y="3509064"/>
            <a:ext cx="2599067" cy="1"/>
          </a:xfrm>
          <a:prstGeom prst="line">
            <a:avLst/>
          </a:prstGeom>
          <a:ln w="25400">
            <a:solidFill>
              <a:srgbClr val="DDD9C3"/>
            </a:solidFill>
            <a:prstDash val="sysDot"/>
            <a:round/>
          </a:ln>
        </p:spPr>
        <p:txBody>
          <a:bodyPr lIns="0" tIns="0" rIns="0" bIns="0"/>
          <a:lstStyle/>
          <a:p>
            <a:pPr lvl="0">
              <a:defRPr sz="1200">
                <a:uFillTx/>
                <a:latin typeface="+mj-lt"/>
                <a:ea typeface="+mj-ea"/>
                <a:cs typeface="+mj-cs"/>
                <a:sym typeface="Helvetica"/>
              </a:defRPr>
            </a:pPr>
            <a:endParaRPr/>
          </a:p>
        </p:txBody>
      </p:sp>
      <p:sp>
        <p:nvSpPr>
          <p:cNvPr id="474" name="Shape 474"/>
          <p:cNvSpPr/>
          <p:nvPr/>
        </p:nvSpPr>
        <p:spPr>
          <a:xfrm>
            <a:off x="6025566" y="6508867"/>
            <a:ext cx="2644080" cy="2565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r">
              <a:defRPr sz="1100">
                <a:solidFill>
                  <a:srgbClr val="D5D1B8"/>
                </a:solidFill>
                <a:uFill>
                  <a:solidFill>
                    <a:srgbClr val="D5D1B8"/>
                  </a:solidFill>
                </a:uFill>
              </a:defRPr>
            </a:lvl1pPr>
          </a:lstStyle>
          <a:p>
            <a:pPr lvl="0">
              <a:defRPr sz="1800">
                <a:solidFill>
                  <a:srgbClr val="000000"/>
                </a:solidFill>
                <a:uFillTx/>
              </a:defRPr>
            </a:pPr>
            <a:r>
              <a:rPr sz="1100">
                <a:solidFill>
                  <a:srgbClr val="D5D1B8"/>
                </a:solidFill>
                <a:uFill>
                  <a:solidFill>
                    <a:srgbClr val="D5D1B8"/>
                  </a:solidFill>
                </a:uFill>
              </a:rPr>
              <a:t>page</a:t>
            </a:r>
          </a:p>
        </p:txBody>
      </p:sp>
      <p:sp>
        <p:nvSpPr>
          <p:cNvPr id="475" name="Shape 475"/>
          <p:cNvSpPr/>
          <p:nvPr/>
        </p:nvSpPr>
        <p:spPr>
          <a:xfrm>
            <a:off x="8776804" y="6443090"/>
            <a:ext cx="322911" cy="3962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lgn="ctr">
              <a:defRPr>
                <a:solidFill>
                  <a:srgbClr val="EEECE1"/>
                </a:solidFill>
                <a:uFill>
                  <a:solidFill>
                    <a:srgbClr val="EEECE1"/>
                  </a:solidFill>
                </a:uFill>
                <a:latin typeface="Bree Serif"/>
                <a:ea typeface="Bree Serif"/>
                <a:cs typeface="Bree Serif"/>
                <a:sym typeface="Bree Serif"/>
              </a:defRPr>
            </a:lvl1pPr>
          </a:lstStyle>
          <a:p>
            <a:pPr lvl="0">
              <a:defRPr>
                <a:solidFill>
                  <a:srgbClr val="000000"/>
                </a:solidFill>
                <a:uFillTx/>
              </a:defRPr>
            </a:pPr>
            <a:r>
              <a:rPr>
                <a:solidFill>
                  <a:srgbClr val="EEECE1"/>
                </a:solidFill>
                <a:uFill>
                  <a:solidFill>
                    <a:srgbClr val="EEECE1"/>
                  </a:solidFill>
                </a:uFill>
              </a:rPr>
              <a:t>12</a:t>
            </a:r>
          </a:p>
        </p:txBody>
      </p:sp>
    </p:spTree>
  </p:cSld>
  <p:clrMapOvr>
    <a:masterClrMapping/>
  </p:clrMapOvr>
  <p:transition xmlns:p14="http://schemas.microsoft.com/office/powerpoint/2010/main" spd="med"/>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31859C"/>
        </a:solidFill>
        <a:effectLst/>
      </p:bgPr>
    </p:bg>
    <p:spTree>
      <p:nvGrpSpPr>
        <p:cNvPr id="1" name=""/>
        <p:cNvGrpSpPr/>
        <p:nvPr/>
      </p:nvGrpSpPr>
      <p:grpSpPr>
        <a:xfrm>
          <a:off x="0" y="0"/>
          <a:ext cx="0" cy="0"/>
          <a:chOff x="0" y="0"/>
          <a:chExt cx="0" cy="0"/>
        </a:xfrm>
      </p:grpSpPr>
      <p:sp>
        <p:nvSpPr>
          <p:cNvPr id="477" name="Shape 477"/>
          <p:cNvSpPr/>
          <p:nvPr/>
        </p:nvSpPr>
        <p:spPr>
          <a:xfrm>
            <a:off x="6158596" y="3461934"/>
            <a:ext cx="640081" cy="874890"/>
          </a:xfrm>
          <a:prstGeom prst="rect">
            <a:avLst/>
          </a:prstGeom>
          <a:solidFill>
            <a:srgbClr val="31859C"/>
          </a:solidFill>
          <a:ln w="12700">
            <a:miter lim="400000"/>
          </a:ln>
        </p:spPr>
        <p:txBody>
          <a:bodyPr lIns="0" tIns="0" rIns="0" bIns="0" anchor="ctr"/>
          <a:lstStyle/>
          <a:p>
            <a:pPr lvl="0" algn="ctr">
              <a:defRPr>
                <a:solidFill>
                  <a:srgbClr val="FFFFFF"/>
                </a:solidFill>
                <a:uFill>
                  <a:solidFill>
                    <a:srgbClr val="FFFFFF"/>
                  </a:solidFill>
                </a:uFill>
              </a:defRPr>
            </a:pPr>
            <a:endParaRPr/>
          </a:p>
        </p:txBody>
      </p:sp>
      <p:pic>
        <p:nvPicPr>
          <p:cNvPr id="478" name="image24.pdf" descr="Untitled-13.eps"/>
          <p:cNvPicPr/>
          <p:nvPr/>
        </p:nvPicPr>
        <p:blipFill>
          <a:blip r:embed="rId2">
            <a:extLst/>
          </a:blip>
          <a:stretch>
            <a:fillRect/>
          </a:stretch>
        </p:blipFill>
        <p:spPr>
          <a:xfrm>
            <a:off x="5879858" y="1655410"/>
            <a:ext cx="1193482" cy="3731344"/>
          </a:xfrm>
          <a:prstGeom prst="rect">
            <a:avLst/>
          </a:prstGeom>
          <a:ln w="12700">
            <a:miter lim="400000"/>
          </a:ln>
        </p:spPr>
      </p:pic>
      <p:sp>
        <p:nvSpPr>
          <p:cNvPr id="479" name="Shape 479"/>
          <p:cNvSpPr/>
          <p:nvPr/>
        </p:nvSpPr>
        <p:spPr>
          <a:xfrm>
            <a:off x="0" y="6446520"/>
            <a:ext cx="9144000" cy="411481"/>
          </a:xfrm>
          <a:prstGeom prst="rect">
            <a:avLst/>
          </a:prstGeom>
          <a:solidFill>
            <a:srgbClr val="EEECE1"/>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480" name="Shape 480"/>
          <p:cNvSpPr/>
          <p:nvPr/>
        </p:nvSpPr>
        <p:spPr>
          <a:xfrm>
            <a:off x="8732519" y="6446520"/>
            <a:ext cx="411481" cy="411481"/>
          </a:xfrm>
          <a:prstGeom prst="rect">
            <a:avLst/>
          </a:prstGeom>
          <a:solidFill>
            <a:srgbClr val="31859C"/>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481" name="Shape 481"/>
          <p:cNvSpPr/>
          <p:nvPr/>
        </p:nvSpPr>
        <p:spPr>
          <a:xfrm>
            <a:off x="411479" y="6513589"/>
            <a:ext cx="2644081" cy="256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100">
                <a:solidFill>
                  <a:srgbClr val="31859C"/>
                </a:solidFill>
                <a:uFill>
                  <a:solidFill>
                    <a:srgbClr val="31859C"/>
                  </a:solidFill>
                </a:uFill>
              </a:defRPr>
            </a:lvl1pPr>
          </a:lstStyle>
          <a:p>
            <a:pPr lvl="0">
              <a:defRPr sz="1800">
                <a:solidFill>
                  <a:srgbClr val="000000"/>
                </a:solidFill>
                <a:uFillTx/>
              </a:defRPr>
            </a:pPr>
            <a:r>
              <a:rPr sz="1100">
                <a:solidFill>
                  <a:srgbClr val="31859C"/>
                </a:solidFill>
                <a:uFill>
                  <a:solidFill>
                    <a:srgbClr val="31859C"/>
                  </a:solidFill>
                </a:uFill>
              </a:rPr>
              <a:t>Your Company Name Presentation</a:t>
            </a:r>
          </a:p>
        </p:txBody>
      </p:sp>
      <p:sp>
        <p:nvSpPr>
          <p:cNvPr id="482" name="Shape 482"/>
          <p:cNvSpPr/>
          <p:nvPr/>
        </p:nvSpPr>
        <p:spPr>
          <a:xfrm>
            <a:off x="411480" y="752694"/>
            <a:ext cx="8326119" cy="1"/>
          </a:xfrm>
          <a:prstGeom prst="line">
            <a:avLst/>
          </a:prstGeom>
          <a:ln w="25400">
            <a:solidFill>
              <a:srgbClr val="DDD9C3"/>
            </a:solidFill>
            <a:prstDash val="sysDot"/>
            <a:round/>
          </a:ln>
        </p:spPr>
        <p:txBody>
          <a:bodyPr lIns="0" tIns="0" rIns="0" bIns="0"/>
          <a:lstStyle/>
          <a:p>
            <a:pPr lvl="0">
              <a:defRPr sz="1200">
                <a:uFillTx/>
                <a:latin typeface="+mj-lt"/>
                <a:ea typeface="+mj-ea"/>
                <a:cs typeface="+mj-cs"/>
                <a:sym typeface="Helvetica"/>
              </a:defRPr>
            </a:pPr>
            <a:endParaRPr/>
          </a:p>
        </p:txBody>
      </p:sp>
      <p:sp>
        <p:nvSpPr>
          <p:cNvPr id="483" name="Shape 483"/>
          <p:cNvSpPr/>
          <p:nvPr/>
        </p:nvSpPr>
        <p:spPr>
          <a:xfrm>
            <a:off x="411479" y="1975225"/>
            <a:ext cx="3360891" cy="2085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a:uFillTx/>
              </a:defRPr>
            </a:pPr>
            <a:r>
              <a:rPr sz="4000">
                <a:solidFill>
                  <a:srgbClr val="FFFFFF"/>
                </a:solidFill>
                <a:latin typeface="Bree Serif"/>
                <a:ea typeface="Bree Serif"/>
                <a:cs typeface="Bree Serif"/>
                <a:sym typeface="Bree Serif"/>
              </a:rPr>
              <a:t>Call-to-action</a:t>
            </a:r>
          </a:p>
          <a:p>
            <a:pPr lvl="0">
              <a:defRPr>
                <a:uFillTx/>
              </a:defRPr>
            </a:pPr>
            <a:r>
              <a:rPr sz="4000">
                <a:solidFill>
                  <a:srgbClr val="FFFFFF"/>
                </a:solidFill>
                <a:latin typeface="Bree Serif"/>
                <a:ea typeface="Bree Serif"/>
                <a:cs typeface="Bree Serif"/>
                <a:sym typeface="Bree Serif"/>
              </a:rPr>
              <a:t>for investor(s)</a:t>
            </a:r>
            <a:endParaRPr sz="4000">
              <a:solidFill>
                <a:srgbClr val="FFFFFF"/>
              </a:solidFill>
            </a:endParaRPr>
          </a:p>
        </p:txBody>
      </p:sp>
      <p:sp>
        <p:nvSpPr>
          <p:cNvPr id="484" name="Shape 484"/>
          <p:cNvSpPr/>
          <p:nvPr/>
        </p:nvSpPr>
        <p:spPr>
          <a:xfrm>
            <a:off x="411480" y="3940504"/>
            <a:ext cx="3360890" cy="1602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EEECE1"/>
                </a:solidFill>
                <a:uFill>
                  <a:solidFill>
                    <a:srgbClr val="EEECE1"/>
                  </a:solidFill>
                </a:uFill>
              </a:defRPr>
            </a:lvl1pPr>
          </a:lstStyle>
          <a:p>
            <a:pPr lvl="0">
              <a:defRPr sz="1800">
                <a:solidFill>
                  <a:srgbClr val="000000"/>
                </a:solidFill>
                <a:uFillTx/>
              </a:defRPr>
            </a:pPr>
            <a:r>
              <a:rPr sz="1400">
                <a:solidFill>
                  <a:srgbClr val="EEECE1"/>
                </a:solidFill>
                <a:uFill>
                  <a:solidFill>
                    <a:srgbClr val="EEECE1"/>
                  </a:solidFill>
                </a:uFill>
              </a:rPr>
              <a:t>This is where you drive home how much money you’re looking to raise from this investor. If you’ve already raised money, state who those investors are and how much – most investors prefer not to lead rounds so this is an important point of validation.</a:t>
            </a:r>
          </a:p>
        </p:txBody>
      </p:sp>
      <p:sp>
        <p:nvSpPr>
          <p:cNvPr id="485" name="Shape 485"/>
          <p:cNvSpPr/>
          <p:nvPr/>
        </p:nvSpPr>
        <p:spPr>
          <a:xfrm>
            <a:off x="6158596" y="4450245"/>
            <a:ext cx="640081" cy="64008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93CDDD"/>
          </a:solidFill>
          <a:ln w="12700">
            <a:miter lim="400000"/>
          </a:ln>
        </p:spPr>
        <p:txBody>
          <a:bodyPr lIns="0" tIns="0" rIns="0" bIns="0" anchor="ctr"/>
          <a:lstStyle/>
          <a:p>
            <a:pPr lvl="0" algn="ctr">
              <a:defRPr sz="3000">
                <a:solidFill>
                  <a:srgbClr val="FFFFFF"/>
                </a:solidFill>
                <a:uFill>
                  <a:solidFill>
                    <a:srgbClr val="FFFFFF"/>
                  </a:solidFill>
                </a:uFill>
              </a:defRPr>
            </a:pPr>
            <a:endParaRPr/>
          </a:p>
        </p:txBody>
      </p:sp>
      <p:sp>
        <p:nvSpPr>
          <p:cNvPr id="486" name="Shape 486"/>
          <p:cNvSpPr/>
          <p:nvPr/>
        </p:nvSpPr>
        <p:spPr>
          <a:xfrm flipV="1">
            <a:off x="6476599" y="2953591"/>
            <a:ext cx="1" cy="1600131"/>
          </a:xfrm>
          <a:prstGeom prst="line">
            <a:avLst/>
          </a:prstGeom>
          <a:ln w="190500" cap="rnd">
            <a:solidFill>
              <a:srgbClr val="93CDDD"/>
            </a:solidFill>
            <a:round/>
          </a:ln>
        </p:spPr>
        <p:txBody>
          <a:bodyPr lIns="0" tIns="0" rIns="0" bIns="0"/>
          <a:lstStyle/>
          <a:p>
            <a:pPr lvl="0">
              <a:defRPr sz="1200">
                <a:uFillTx/>
                <a:latin typeface="+mj-lt"/>
                <a:ea typeface="+mj-ea"/>
                <a:cs typeface="+mj-cs"/>
                <a:sym typeface="Helvetica"/>
              </a:defRPr>
            </a:pPr>
            <a:endParaRPr/>
          </a:p>
        </p:txBody>
      </p:sp>
      <p:grpSp>
        <p:nvGrpSpPr>
          <p:cNvPr id="489" name="Group 489"/>
          <p:cNvGrpSpPr/>
          <p:nvPr/>
        </p:nvGrpSpPr>
        <p:grpSpPr>
          <a:xfrm>
            <a:off x="4254810" y="2645928"/>
            <a:ext cx="1328327" cy="611482"/>
            <a:chOff x="0" y="0"/>
            <a:chExt cx="1328325" cy="611480"/>
          </a:xfrm>
        </p:grpSpPr>
        <p:sp>
          <p:nvSpPr>
            <p:cNvPr id="487" name="Shape 487"/>
            <p:cNvSpPr/>
            <p:nvPr/>
          </p:nvSpPr>
          <p:spPr>
            <a:xfrm>
              <a:off x="0" y="0"/>
              <a:ext cx="1328326" cy="611481"/>
            </a:xfrm>
            <a:prstGeom prst="rect">
              <a:avLst/>
            </a:prstGeom>
            <a:solidFill>
              <a:srgbClr val="B7DEE8"/>
            </a:solidFill>
            <a:ln w="38100" cap="flat">
              <a:solidFill>
                <a:srgbClr val="93CDDD"/>
              </a:solidFill>
              <a:prstDash val="solid"/>
              <a:round/>
            </a:ln>
            <a:effectLst/>
          </p:spPr>
          <p:txBody>
            <a:bodyPr wrap="square" lIns="0" tIns="0" rIns="0" bIns="0" numCol="1" anchor="ctr">
              <a:noAutofit/>
            </a:bodyPr>
            <a:lstStyle/>
            <a:p>
              <a:pPr lvl="0" algn="ctr">
                <a:defRPr>
                  <a:solidFill>
                    <a:srgbClr val="31859C"/>
                  </a:solidFill>
                  <a:uFill>
                    <a:solidFill>
                      <a:srgbClr val="31859C"/>
                    </a:solidFill>
                  </a:uFill>
                  <a:latin typeface="Bree Serif"/>
                  <a:ea typeface="Bree Serif"/>
                  <a:cs typeface="Bree Serif"/>
                  <a:sym typeface="Bree Serif"/>
                </a:defRPr>
              </a:pPr>
              <a:endParaRPr/>
            </a:p>
          </p:txBody>
        </p:sp>
        <p:sp>
          <p:nvSpPr>
            <p:cNvPr id="488" name="Shape 488"/>
            <p:cNvSpPr/>
            <p:nvPr/>
          </p:nvSpPr>
          <p:spPr>
            <a:xfrm>
              <a:off x="0" y="64440"/>
              <a:ext cx="1328326" cy="482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p>
              <a:pPr lvl="0" algn="ctr">
                <a:defRPr>
                  <a:uFillTx/>
                </a:defRPr>
              </a:pPr>
              <a:r>
                <a:rPr>
                  <a:solidFill>
                    <a:srgbClr val="31859C"/>
                  </a:solidFill>
                  <a:uFill>
                    <a:solidFill>
                      <a:srgbClr val="31859C"/>
                    </a:solidFill>
                  </a:uFill>
                  <a:latin typeface="Bree Serif"/>
                  <a:ea typeface="Bree Serif"/>
                  <a:cs typeface="Bree Serif"/>
                  <a:sym typeface="Bree Serif"/>
                </a:rPr>
                <a:t>Raised</a:t>
              </a:r>
              <a:endParaRPr>
                <a:solidFill>
                  <a:srgbClr val="FFFFFF"/>
                </a:solidFill>
                <a:uFill>
                  <a:solidFill>
                    <a:srgbClr val="FFFFFF"/>
                  </a:solidFill>
                </a:uFill>
              </a:endParaRPr>
            </a:p>
            <a:p>
              <a:pPr lvl="0" algn="ctr">
                <a:defRPr>
                  <a:uFillTx/>
                </a:defRPr>
              </a:pPr>
              <a:r>
                <a:rPr sz="1200">
                  <a:solidFill>
                    <a:srgbClr val="31859C"/>
                  </a:solidFill>
                  <a:uFill>
                    <a:solidFill>
                      <a:srgbClr val="31859C"/>
                    </a:solidFill>
                  </a:uFill>
                </a:rPr>
                <a:t>$125,000</a:t>
              </a:r>
            </a:p>
          </p:txBody>
        </p:sp>
      </p:grpSp>
      <p:sp>
        <p:nvSpPr>
          <p:cNvPr id="490" name="Shape 490"/>
          <p:cNvSpPr/>
          <p:nvPr/>
        </p:nvSpPr>
        <p:spPr>
          <a:xfrm>
            <a:off x="411480" y="3680702"/>
            <a:ext cx="3360890" cy="1"/>
          </a:xfrm>
          <a:prstGeom prst="line">
            <a:avLst/>
          </a:prstGeom>
          <a:ln w="25400">
            <a:solidFill>
              <a:srgbClr val="DDD9C3"/>
            </a:solidFill>
            <a:prstDash val="sysDot"/>
            <a:round/>
          </a:ln>
        </p:spPr>
        <p:txBody>
          <a:bodyPr lIns="0" tIns="0" rIns="0" bIns="0"/>
          <a:lstStyle/>
          <a:p>
            <a:pPr lvl="0">
              <a:defRPr sz="1200">
                <a:uFillTx/>
                <a:latin typeface="+mj-lt"/>
                <a:ea typeface="+mj-ea"/>
                <a:cs typeface="+mj-cs"/>
                <a:sym typeface="Helvetica"/>
              </a:defRPr>
            </a:pPr>
            <a:endParaRPr/>
          </a:p>
        </p:txBody>
      </p:sp>
      <p:grpSp>
        <p:nvGrpSpPr>
          <p:cNvPr id="493" name="Group 493"/>
          <p:cNvGrpSpPr/>
          <p:nvPr/>
        </p:nvGrpSpPr>
        <p:grpSpPr>
          <a:xfrm>
            <a:off x="7368688" y="1730666"/>
            <a:ext cx="1328327" cy="611482"/>
            <a:chOff x="0" y="0"/>
            <a:chExt cx="1328325" cy="611480"/>
          </a:xfrm>
        </p:grpSpPr>
        <p:sp>
          <p:nvSpPr>
            <p:cNvPr id="491" name="Shape 491"/>
            <p:cNvSpPr/>
            <p:nvPr/>
          </p:nvSpPr>
          <p:spPr>
            <a:xfrm>
              <a:off x="0" y="0"/>
              <a:ext cx="1328326" cy="611481"/>
            </a:xfrm>
            <a:prstGeom prst="rect">
              <a:avLst/>
            </a:prstGeom>
            <a:noFill/>
            <a:ln w="38100" cap="flat">
              <a:solidFill>
                <a:srgbClr val="93CDDD"/>
              </a:solidFill>
              <a:prstDash val="solid"/>
              <a:round/>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492" name="Shape 492"/>
            <p:cNvSpPr/>
            <p:nvPr/>
          </p:nvSpPr>
          <p:spPr>
            <a:xfrm>
              <a:off x="0" y="70790"/>
              <a:ext cx="1328326" cy="469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p>
              <a:pPr lvl="0" algn="ctr">
                <a:defRPr>
                  <a:uFillTx/>
                </a:defRPr>
              </a:pPr>
              <a:r>
                <a:rPr>
                  <a:solidFill>
                    <a:srgbClr val="FFFFFF"/>
                  </a:solidFill>
                  <a:uFill>
                    <a:solidFill>
                      <a:srgbClr val="FFFFFF"/>
                    </a:solidFill>
                  </a:uFill>
                  <a:latin typeface="Bree Serif"/>
                  <a:ea typeface="Bree Serif"/>
                  <a:cs typeface="Bree Serif"/>
                  <a:sym typeface="Bree Serif"/>
                </a:rPr>
                <a:t>Goal</a:t>
              </a:r>
              <a:endParaRPr>
                <a:solidFill>
                  <a:srgbClr val="FFFFFF"/>
                </a:solidFill>
                <a:uFill>
                  <a:solidFill>
                    <a:srgbClr val="FFFFFF"/>
                  </a:solidFill>
                </a:uFill>
              </a:endParaRPr>
            </a:p>
            <a:p>
              <a:pPr lvl="0" algn="ctr">
                <a:defRPr>
                  <a:uFillTx/>
                </a:defRPr>
              </a:pPr>
              <a:r>
                <a:rPr sz="1100">
                  <a:solidFill>
                    <a:srgbClr val="FFFFFF"/>
                  </a:solidFill>
                  <a:uFill>
                    <a:solidFill>
                      <a:srgbClr val="FFFFFF"/>
                    </a:solidFill>
                  </a:uFill>
                </a:rPr>
                <a:t>$200,000</a:t>
              </a:r>
            </a:p>
          </p:txBody>
        </p:sp>
      </p:grpSp>
      <p:sp>
        <p:nvSpPr>
          <p:cNvPr id="494" name="Shape 494"/>
          <p:cNvSpPr/>
          <p:nvPr/>
        </p:nvSpPr>
        <p:spPr>
          <a:xfrm>
            <a:off x="6346106" y="4527715"/>
            <a:ext cx="265062" cy="4851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500" b="1">
                <a:solidFill>
                  <a:srgbClr val="31859C"/>
                </a:solidFill>
                <a:uFill>
                  <a:solidFill>
                    <a:srgbClr val="31859C"/>
                  </a:solidFill>
                </a:uFill>
              </a:defRPr>
            </a:lvl1pPr>
          </a:lstStyle>
          <a:p>
            <a:pPr lvl="0">
              <a:defRPr sz="1800" b="0">
                <a:solidFill>
                  <a:srgbClr val="000000"/>
                </a:solidFill>
                <a:uFillTx/>
              </a:defRPr>
            </a:pPr>
            <a:r>
              <a:rPr sz="2500" b="1">
                <a:solidFill>
                  <a:srgbClr val="31859C"/>
                </a:solidFill>
                <a:uFill>
                  <a:solidFill>
                    <a:srgbClr val="31859C"/>
                  </a:solidFill>
                </a:uFill>
              </a:rPr>
              <a:t>$</a:t>
            </a:r>
          </a:p>
        </p:txBody>
      </p:sp>
      <p:sp>
        <p:nvSpPr>
          <p:cNvPr id="495" name="Shape 495"/>
          <p:cNvSpPr/>
          <p:nvPr/>
        </p:nvSpPr>
        <p:spPr>
          <a:xfrm>
            <a:off x="331951" y="66429"/>
            <a:ext cx="2738248" cy="599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defRPr>
                <a:uFillTx/>
              </a:defRPr>
            </a:pPr>
            <a:r>
              <a:rPr sz="3000">
                <a:solidFill>
                  <a:srgbClr val="FFFFFF"/>
                </a:solidFill>
                <a:uFill>
                  <a:solidFill>
                    <a:srgbClr val="FFFFFF"/>
                  </a:solidFill>
                </a:uFill>
                <a:latin typeface="Bree Serif"/>
                <a:ea typeface="Bree Serif"/>
                <a:cs typeface="Bree Serif"/>
                <a:sym typeface="Bree Serif"/>
              </a:rPr>
              <a:t>13. </a:t>
            </a:r>
            <a:r>
              <a:rPr sz="2500">
                <a:solidFill>
                  <a:srgbClr val="EEECE1"/>
                </a:solidFill>
                <a:uFill>
                  <a:solidFill>
                    <a:srgbClr val="EEECE1"/>
                  </a:solidFill>
                </a:uFill>
                <a:latin typeface="Bree Serif"/>
                <a:ea typeface="Bree Serif"/>
                <a:cs typeface="Bree Serif"/>
                <a:sym typeface="Bree Serif"/>
              </a:rPr>
              <a:t>Funding Needs</a:t>
            </a:r>
          </a:p>
        </p:txBody>
      </p:sp>
      <p:sp>
        <p:nvSpPr>
          <p:cNvPr id="496" name="Shape 496"/>
          <p:cNvSpPr/>
          <p:nvPr/>
        </p:nvSpPr>
        <p:spPr>
          <a:xfrm>
            <a:off x="6267817" y="1828761"/>
            <a:ext cx="421641" cy="41529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500">
                <a:solidFill>
                  <a:srgbClr val="93CDDD"/>
                </a:solidFill>
                <a:uFill>
                  <a:solidFill>
                    <a:srgbClr val="93CDDD"/>
                  </a:solidFill>
                </a:uFill>
                <a:latin typeface="Wingdings"/>
                <a:ea typeface="Wingdings"/>
                <a:cs typeface="Wingdings"/>
                <a:sym typeface="Wingdings"/>
              </a:defRPr>
            </a:lvl1pPr>
          </a:lstStyle>
          <a:p>
            <a:pPr lvl="0">
              <a:defRPr sz="1800">
                <a:solidFill>
                  <a:srgbClr val="000000"/>
                </a:solidFill>
                <a:uFillTx/>
              </a:defRPr>
            </a:pPr>
            <a:r>
              <a:rPr sz="2500">
                <a:solidFill>
                  <a:srgbClr val="93CDDD"/>
                </a:solidFill>
                <a:uFill>
                  <a:solidFill>
                    <a:srgbClr val="93CDDD"/>
                  </a:solidFill>
                </a:uFill>
              </a:rPr>
              <a:t>◉</a:t>
            </a:r>
          </a:p>
        </p:txBody>
      </p:sp>
      <p:sp>
        <p:nvSpPr>
          <p:cNvPr id="497" name="Shape 497"/>
          <p:cNvSpPr/>
          <p:nvPr/>
        </p:nvSpPr>
        <p:spPr>
          <a:xfrm>
            <a:off x="5677206" y="2946924"/>
            <a:ext cx="402063" cy="1"/>
          </a:xfrm>
          <a:prstGeom prst="line">
            <a:avLst/>
          </a:prstGeom>
          <a:ln w="25400">
            <a:solidFill>
              <a:srgbClr val="93CDDD"/>
            </a:solidFill>
            <a:prstDash val="sysDot"/>
            <a:round/>
          </a:ln>
        </p:spPr>
        <p:txBody>
          <a:bodyPr lIns="0" tIns="0" rIns="0" bIns="0"/>
          <a:lstStyle/>
          <a:p>
            <a:pPr lvl="0">
              <a:defRPr sz="1200">
                <a:uFillTx/>
                <a:latin typeface="+mj-lt"/>
                <a:ea typeface="+mj-ea"/>
                <a:cs typeface="+mj-cs"/>
                <a:sym typeface="Helvetica"/>
              </a:defRPr>
            </a:pPr>
            <a:endParaRPr/>
          </a:p>
        </p:txBody>
      </p:sp>
      <p:sp>
        <p:nvSpPr>
          <p:cNvPr id="498" name="Shape 498"/>
          <p:cNvSpPr/>
          <p:nvPr/>
        </p:nvSpPr>
        <p:spPr>
          <a:xfrm>
            <a:off x="6953956" y="2035245"/>
            <a:ext cx="402063" cy="1"/>
          </a:xfrm>
          <a:prstGeom prst="line">
            <a:avLst/>
          </a:prstGeom>
          <a:ln w="25400">
            <a:solidFill>
              <a:srgbClr val="93CDDD"/>
            </a:solidFill>
            <a:prstDash val="sysDot"/>
            <a:round/>
          </a:ln>
        </p:spPr>
        <p:txBody>
          <a:bodyPr lIns="0" tIns="0" rIns="0" bIns="0"/>
          <a:lstStyle/>
          <a:p>
            <a:pPr lvl="0">
              <a:defRPr sz="1200">
                <a:uFillTx/>
                <a:latin typeface="+mj-lt"/>
                <a:ea typeface="+mj-ea"/>
                <a:cs typeface="+mj-cs"/>
                <a:sym typeface="Helvetica"/>
              </a:defRPr>
            </a:pPr>
            <a:endParaRPr/>
          </a:p>
        </p:txBody>
      </p:sp>
      <p:sp>
        <p:nvSpPr>
          <p:cNvPr id="499" name="Shape 499"/>
          <p:cNvSpPr/>
          <p:nvPr/>
        </p:nvSpPr>
        <p:spPr>
          <a:xfrm>
            <a:off x="6025566" y="6508867"/>
            <a:ext cx="2644080" cy="2565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r">
              <a:defRPr sz="1100">
                <a:solidFill>
                  <a:srgbClr val="D5D1B8"/>
                </a:solidFill>
                <a:uFill>
                  <a:solidFill>
                    <a:srgbClr val="D5D1B8"/>
                  </a:solidFill>
                </a:uFill>
              </a:defRPr>
            </a:lvl1pPr>
          </a:lstStyle>
          <a:p>
            <a:pPr lvl="0">
              <a:defRPr sz="1800">
                <a:solidFill>
                  <a:srgbClr val="000000"/>
                </a:solidFill>
                <a:uFillTx/>
              </a:defRPr>
            </a:pPr>
            <a:r>
              <a:rPr sz="1100">
                <a:solidFill>
                  <a:srgbClr val="D5D1B8"/>
                </a:solidFill>
                <a:uFill>
                  <a:solidFill>
                    <a:srgbClr val="D5D1B8"/>
                  </a:solidFill>
                </a:uFill>
              </a:rPr>
              <a:t>page</a:t>
            </a:r>
          </a:p>
        </p:txBody>
      </p:sp>
      <p:sp>
        <p:nvSpPr>
          <p:cNvPr id="500" name="Shape 500"/>
          <p:cNvSpPr/>
          <p:nvPr/>
        </p:nvSpPr>
        <p:spPr>
          <a:xfrm>
            <a:off x="8774633" y="6443090"/>
            <a:ext cx="327254" cy="3962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lgn="ctr">
              <a:defRPr>
                <a:solidFill>
                  <a:srgbClr val="EEECE1"/>
                </a:solidFill>
                <a:uFill>
                  <a:solidFill>
                    <a:srgbClr val="EEECE1"/>
                  </a:solidFill>
                </a:uFill>
                <a:latin typeface="Bree Serif"/>
                <a:ea typeface="Bree Serif"/>
                <a:cs typeface="Bree Serif"/>
                <a:sym typeface="Bree Serif"/>
              </a:defRPr>
            </a:lvl1pPr>
          </a:lstStyle>
          <a:p>
            <a:pPr lvl="0">
              <a:defRPr>
                <a:solidFill>
                  <a:srgbClr val="000000"/>
                </a:solidFill>
                <a:uFillTx/>
              </a:defRPr>
            </a:pPr>
            <a:r>
              <a:rPr>
                <a:solidFill>
                  <a:srgbClr val="EEECE1"/>
                </a:solidFill>
                <a:uFill>
                  <a:solidFill>
                    <a:srgbClr val="EEECE1"/>
                  </a:solidFill>
                </a:uFill>
              </a:rPr>
              <a:t>13</a:t>
            </a:r>
          </a:p>
        </p:txBody>
      </p:sp>
    </p:spTree>
  </p:cSld>
  <p:clrMapOvr>
    <a:masterClrMapping/>
  </p:clrMapOvr>
  <p:transition xmlns:p14="http://schemas.microsoft.com/office/powerpoint/2010/main" spd="med"/>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7F6F0"/>
        </a:solidFill>
        <a:effectLst/>
      </p:bgPr>
    </p:bg>
    <p:spTree>
      <p:nvGrpSpPr>
        <p:cNvPr id="1" name=""/>
        <p:cNvGrpSpPr/>
        <p:nvPr/>
      </p:nvGrpSpPr>
      <p:grpSpPr>
        <a:xfrm>
          <a:off x="0" y="0"/>
          <a:ext cx="0" cy="0"/>
          <a:chOff x="0" y="0"/>
          <a:chExt cx="0" cy="0"/>
        </a:xfrm>
      </p:grpSpPr>
      <p:sp>
        <p:nvSpPr>
          <p:cNvPr id="502" name="Shape 502"/>
          <p:cNvSpPr/>
          <p:nvPr/>
        </p:nvSpPr>
        <p:spPr>
          <a:xfrm>
            <a:off x="0" y="6446520"/>
            <a:ext cx="9144000" cy="411481"/>
          </a:xfrm>
          <a:prstGeom prst="rect">
            <a:avLst/>
          </a:prstGeom>
          <a:solidFill>
            <a:srgbClr val="EEECE1"/>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503" name="Shape 503"/>
          <p:cNvSpPr/>
          <p:nvPr/>
        </p:nvSpPr>
        <p:spPr>
          <a:xfrm>
            <a:off x="8732519" y="6446520"/>
            <a:ext cx="411481" cy="411481"/>
          </a:xfrm>
          <a:prstGeom prst="rect">
            <a:avLst/>
          </a:prstGeom>
          <a:solidFill>
            <a:srgbClr val="31859C"/>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504" name="Shape 504"/>
          <p:cNvSpPr/>
          <p:nvPr/>
        </p:nvSpPr>
        <p:spPr>
          <a:xfrm>
            <a:off x="411479" y="6513589"/>
            <a:ext cx="2644081" cy="256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100">
                <a:solidFill>
                  <a:srgbClr val="31859C"/>
                </a:solidFill>
                <a:uFill>
                  <a:solidFill>
                    <a:srgbClr val="31859C"/>
                  </a:solidFill>
                </a:uFill>
              </a:defRPr>
            </a:lvl1pPr>
          </a:lstStyle>
          <a:p>
            <a:pPr lvl="0">
              <a:defRPr sz="1800">
                <a:solidFill>
                  <a:srgbClr val="000000"/>
                </a:solidFill>
                <a:uFillTx/>
              </a:defRPr>
            </a:pPr>
            <a:r>
              <a:rPr sz="1100">
                <a:solidFill>
                  <a:srgbClr val="31859C"/>
                </a:solidFill>
                <a:uFill>
                  <a:solidFill>
                    <a:srgbClr val="31859C"/>
                  </a:solidFill>
                </a:uFill>
              </a:rPr>
              <a:t>Your Company Name Presentation</a:t>
            </a:r>
          </a:p>
        </p:txBody>
      </p:sp>
      <p:sp>
        <p:nvSpPr>
          <p:cNvPr id="505" name="Shape 505"/>
          <p:cNvSpPr/>
          <p:nvPr/>
        </p:nvSpPr>
        <p:spPr>
          <a:xfrm>
            <a:off x="411480" y="752694"/>
            <a:ext cx="8326119" cy="1"/>
          </a:xfrm>
          <a:prstGeom prst="line">
            <a:avLst/>
          </a:prstGeom>
          <a:ln w="25400">
            <a:solidFill>
              <a:srgbClr val="31859C"/>
            </a:solidFill>
            <a:prstDash val="sysDot"/>
            <a:round/>
          </a:ln>
        </p:spPr>
        <p:txBody>
          <a:bodyPr lIns="0" tIns="0" rIns="0" bIns="0"/>
          <a:lstStyle/>
          <a:p>
            <a:pPr lvl="0">
              <a:defRPr sz="1200">
                <a:uFillTx/>
                <a:latin typeface="+mj-lt"/>
                <a:ea typeface="+mj-ea"/>
                <a:cs typeface="+mj-cs"/>
                <a:sym typeface="Helvetica"/>
              </a:defRPr>
            </a:pPr>
            <a:endParaRPr/>
          </a:p>
        </p:txBody>
      </p:sp>
      <p:sp>
        <p:nvSpPr>
          <p:cNvPr id="506" name="Shape 506"/>
          <p:cNvSpPr/>
          <p:nvPr/>
        </p:nvSpPr>
        <p:spPr>
          <a:xfrm>
            <a:off x="331951" y="85243"/>
            <a:ext cx="2371155" cy="599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defRPr>
                <a:uFillTx/>
              </a:defRPr>
            </a:pPr>
            <a:r>
              <a:rPr sz="3000">
                <a:solidFill>
                  <a:srgbClr val="DDD9C3"/>
                </a:solidFill>
                <a:uFill>
                  <a:solidFill>
                    <a:srgbClr val="DDD9C3"/>
                  </a:solidFill>
                </a:uFill>
                <a:latin typeface="Bree Serif"/>
                <a:ea typeface="Bree Serif"/>
                <a:cs typeface="Bree Serif"/>
                <a:sym typeface="Bree Serif"/>
              </a:rPr>
              <a:t>14. </a:t>
            </a:r>
            <a:r>
              <a:rPr sz="2500">
                <a:solidFill>
                  <a:srgbClr val="31859C"/>
                </a:solidFill>
                <a:uFill>
                  <a:solidFill>
                    <a:srgbClr val="31859C"/>
                  </a:solidFill>
                </a:uFill>
                <a:latin typeface="Bree Serif"/>
                <a:ea typeface="Bree Serif"/>
                <a:cs typeface="Bree Serif"/>
                <a:sym typeface="Bree Serif"/>
              </a:rPr>
              <a:t>Contact Info</a:t>
            </a:r>
          </a:p>
        </p:txBody>
      </p:sp>
      <p:sp>
        <p:nvSpPr>
          <p:cNvPr id="507" name="Shape 507"/>
          <p:cNvSpPr/>
          <p:nvPr/>
        </p:nvSpPr>
        <p:spPr>
          <a:xfrm>
            <a:off x="750709" y="1405735"/>
            <a:ext cx="2743201" cy="274320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ln w="38100">
            <a:solidFill>
              <a:srgbClr val="DDD9C3"/>
            </a:solidFill>
            <a:round/>
          </a:ln>
        </p:spPr>
        <p:txBody>
          <a:bodyPr lIns="0" tIns="0" rIns="0" bIns="0" anchor="ctr"/>
          <a:lstStyle/>
          <a:p>
            <a:pPr lvl="0" algn="ctr">
              <a:defRPr>
                <a:solidFill>
                  <a:srgbClr val="CFCAB1"/>
                </a:solidFill>
                <a:uFill>
                  <a:solidFill>
                    <a:srgbClr val="CFCAB1"/>
                  </a:solidFill>
                </a:uFill>
              </a:defRPr>
            </a:pPr>
            <a:endParaRPr/>
          </a:p>
        </p:txBody>
      </p:sp>
      <p:sp>
        <p:nvSpPr>
          <p:cNvPr id="508" name="Shape 508"/>
          <p:cNvSpPr/>
          <p:nvPr/>
        </p:nvSpPr>
        <p:spPr>
          <a:xfrm>
            <a:off x="1370265" y="2371470"/>
            <a:ext cx="1504088" cy="9296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lgn="ctr">
              <a:defRPr>
                <a:uFillTx/>
              </a:defRPr>
            </a:pPr>
            <a:r>
              <a:rPr sz="2400">
                <a:solidFill>
                  <a:srgbClr val="DDD9C3"/>
                </a:solidFill>
                <a:uFill>
                  <a:solidFill>
                    <a:srgbClr val="DDD9C3"/>
                  </a:solidFill>
                </a:uFill>
                <a:latin typeface="Bree Serif"/>
                <a:ea typeface="Bree Serif"/>
                <a:cs typeface="Bree Serif"/>
                <a:sym typeface="Bree Serif"/>
              </a:rPr>
              <a:t>Your Logo</a:t>
            </a:r>
          </a:p>
          <a:p>
            <a:pPr lvl="0" algn="ctr">
              <a:defRPr>
                <a:uFillTx/>
              </a:defRPr>
            </a:pPr>
            <a:r>
              <a:rPr sz="2400">
                <a:solidFill>
                  <a:srgbClr val="DDD9C3"/>
                </a:solidFill>
                <a:uFill>
                  <a:solidFill>
                    <a:srgbClr val="DDD9C3"/>
                  </a:solidFill>
                </a:uFill>
                <a:latin typeface="Bree Serif"/>
                <a:ea typeface="Bree Serif"/>
                <a:cs typeface="Bree Serif"/>
                <a:sym typeface="Bree Serif"/>
              </a:rPr>
              <a:t>Here</a:t>
            </a:r>
          </a:p>
        </p:txBody>
      </p:sp>
      <p:sp>
        <p:nvSpPr>
          <p:cNvPr id="509" name="Shape 509"/>
          <p:cNvSpPr/>
          <p:nvPr/>
        </p:nvSpPr>
        <p:spPr>
          <a:xfrm>
            <a:off x="4983329" y="1208218"/>
            <a:ext cx="3500271" cy="332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31859C"/>
                </a:solidFill>
                <a:uFill>
                  <a:solidFill>
                    <a:srgbClr val="31859C"/>
                  </a:solidFill>
                </a:uFill>
                <a:latin typeface="Bree Serif"/>
                <a:ea typeface="Bree Serif"/>
                <a:cs typeface="Bree Serif"/>
                <a:sym typeface="Bree Serif"/>
              </a:defRPr>
            </a:lvl1pPr>
          </a:lstStyle>
          <a:p>
            <a:pPr lvl="0">
              <a:defRPr sz="1800">
                <a:solidFill>
                  <a:srgbClr val="000000"/>
                </a:solidFill>
                <a:uFillTx/>
              </a:defRPr>
            </a:pPr>
            <a:r>
              <a:rPr sz="1400">
                <a:solidFill>
                  <a:srgbClr val="31859C"/>
                </a:solidFill>
                <a:uFill>
                  <a:solidFill>
                    <a:srgbClr val="31859C"/>
                  </a:solidFill>
                </a:uFill>
              </a:rPr>
              <a:t>facebook.com/companypage </a:t>
            </a:r>
          </a:p>
        </p:txBody>
      </p:sp>
      <p:sp>
        <p:nvSpPr>
          <p:cNvPr id="510" name="Shape 510"/>
          <p:cNvSpPr/>
          <p:nvPr/>
        </p:nvSpPr>
        <p:spPr>
          <a:xfrm>
            <a:off x="4983329" y="1959794"/>
            <a:ext cx="2789071" cy="332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31859C"/>
                </a:solidFill>
                <a:uFill>
                  <a:solidFill>
                    <a:srgbClr val="31859C"/>
                  </a:solidFill>
                </a:uFill>
                <a:latin typeface="Bree Serif"/>
                <a:ea typeface="Bree Serif"/>
                <a:cs typeface="Bree Serif"/>
                <a:sym typeface="Bree Serif"/>
              </a:defRPr>
            </a:lvl1pPr>
          </a:lstStyle>
          <a:p>
            <a:pPr lvl="0">
              <a:defRPr sz="1800">
                <a:solidFill>
                  <a:srgbClr val="000000"/>
                </a:solidFill>
                <a:uFillTx/>
              </a:defRPr>
            </a:pPr>
            <a:r>
              <a:rPr sz="1400">
                <a:solidFill>
                  <a:srgbClr val="31859C"/>
                </a:solidFill>
                <a:uFill>
                  <a:solidFill>
                    <a:srgbClr val="31859C"/>
                  </a:solidFill>
                </a:uFill>
              </a:rPr>
              <a:t>twitter.com/companyprofile</a:t>
            </a:r>
          </a:p>
        </p:txBody>
      </p:sp>
      <p:sp>
        <p:nvSpPr>
          <p:cNvPr id="511" name="Shape 511"/>
          <p:cNvSpPr/>
          <p:nvPr/>
        </p:nvSpPr>
        <p:spPr>
          <a:xfrm>
            <a:off x="411480" y="5028360"/>
            <a:ext cx="8326119" cy="1"/>
          </a:xfrm>
          <a:prstGeom prst="line">
            <a:avLst/>
          </a:prstGeom>
          <a:ln w="25400">
            <a:solidFill>
              <a:srgbClr val="31859C"/>
            </a:solidFill>
            <a:prstDash val="sysDot"/>
            <a:round/>
          </a:ln>
        </p:spPr>
        <p:txBody>
          <a:bodyPr lIns="0" tIns="0" rIns="0" bIns="0"/>
          <a:lstStyle/>
          <a:p>
            <a:pPr lvl="0">
              <a:defRPr sz="1200">
                <a:uFillTx/>
                <a:latin typeface="+mj-lt"/>
                <a:ea typeface="+mj-ea"/>
                <a:cs typeface="+mj-cs"/>
                <a:sym typeface="Helvetica"/>
              </a:defRPr>
            </a:pPr>
            <a:endParaRPr/>
          </a:p>
        </p:txBody>
      </p:sp>
      <p:sp>
        <p:nvSpPr>
          <p:cNvPr id="512" name="Shape 512"/>
          <p:cNvSpPr/>
          <p:nvPr/>
        </p:nvSpPr>
        <p:spPr>
          <a:xfrm>
            <a:off x="3257553" y="5126170"/>
            <a:ext cx="2481581" cy="7772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4000">
                <a:solidFill>
                  <a:srgbClr val="B4B1A1"/>
                </a:solidFill>
                <a:uFill>
                  <a:solidFill>
                    <a:srgbClr val="DDD9C3"/>
                  </a:solidFill>
                </a:uFill>
                <a:latin typeface="Bree Serif"/>
                <a:ea typeface="Bree Serif"/>
                <a:cs typeface="Bree Serif"/>
                <a:sym typeface="Bree Serif"/>
              </a:defRPr>
            </a:lvl1pPr>
          </a:lstStyle>
          <a:p>
            <a:pPr lvl="0">
              <a:defRPr sz="1800">
                <a:solidFill>
                  <a:srgbClr val="000000"/>
                </a:solidFill>
                <a:uFillTx/>
              </a:defRPr>
            </a:pPr>
            <a:r>
              <a:rPr sz="4000">
                <a:solidFill>
                  <a:srgbClr val="B4B1A1"/>
                </a:solidFill>
                <a:uFill>
                  <a:solidFill>
                    <a:srgbClr val="DDD9C3"/>
                  </a:solidFill>
                </a:uFill>
              </a:rPr>
              <a:t>Thank You</a:t>
            </a:r>
          </a:p>
        </p:txBody>
      </p:sp>
      <p:sp>
        <p:nvSpPr>
          <p:cNvPr id="513" name="Shape 513"/>
          <p:cNvSpPr/>
          <p:nvPr/>
        </p:nvSpPr>
        <p:spPr>
          <a:xfrm>
            <a:off x="1701774" y="5924694"/>
            <a:ext cx="5740452" cy="269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200">
                <a:solidFill>
                  <a:srgbClr val="215968"/>
                </a:solidFill>
                <a:uFill>
                  <a:solidFill>
                    <a:srgbClr val="215968"/>
                  </a:solidFill>
                </a:uFill>
              </a:defRPr>
            </a:lvl1pPr>
          </a:lstStyle>
          <a:p>
            <a:pPr lvl="0">
              <a:defRPr sz="1800">
                <a:solidFill>
                  <a:srgbClr val="000000"/>
                </a:solidFill>
                <a:uFillTx/>
              </a:defRPr>
            </a:pPr>
            <a:r>
              <a:rPr sz="1200">
                <a:solidFill>
                  <a:srgbClr val="215968"/>
                </a:solidFill>
                <a:uFill>
                  <a:solidFill>
                    <a:srgbClr val="215968"/>
                  </a:solidFill>
                </a:uFill>
              </a:rPr>
              <a:t>Plus whatever else you want to end with.</a:t>
            </a:r>
          </a:p>
        </p:txBody>
      </p:sp>
      <p:sp>
        <p:nvSpPr>
          <p:cNvPr id="514" name="Shape 514"/>
          <p:cNvSpPr/>
          <p:nvPr/>
        </p:nvSpPr>
        <p:spPr>
          <a:xfrm>
            <a:off x="4983329" y="3462945"/>
            <a:ext cx="2789071" cy="332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31859C"/>
                </a:solidFill>
                <a:uFill>
                  <a:solidFill>
                    <a:srgbClr val="31859C"/>
                  </a:solidFill>
                </a:uFill>
                <a:latin typeface="Bree Serif"/>
                <a:ea typeface="Bree Serif"/>
                <a:cs typeface="Bree Serif"/>
                <a:sym typeface="Bree Serif"/>
              </a:defRPr>
            </a:lvl1pPr>
          </a:lstStyle>
          <a:p>
            <a:pPr lvl="0">
              <a:defRPr sz="1800">
                <a:solidFill>
                  <a:srgbClr val="000000"/>
                </a:solidFill>
                <a:uFillTx/>
              </a:defRPr>
            </a:pPr>
            <a:r>
              <a:rPr sz="1400">
                <a:solidFill>
                  <a:srgbClr val="31859C"/>
                </a:solidFill>
                <a:uFill>
                  <a:solidFill>
                    <a:srgbClr val="31859C"/>
                  </a:solidFill>
                </a:uFill>
              </a:rPr>
              <a:t>hello@companydomain.com</a:t>
            </a:r>
          </a:p>
        </p:txBody>
      </p:sp>
      <p:sp>
        <p:nvSpPr>
          <p:cNvPr id="515" name="Shape 515"/>
          <p:cNvSpPr/>
          <p:nvPr/>
        </p:nvSpPr>
        <p:spPr>
          <a:xfrm>
            <a:off x="4081590" y="1087786"/>
            <a:ext cx="548641" cy="54864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7F6F0"/>
          </a:solidFill>
          <a:ln w="38100">
            <a:solidFill>
              <a:srgbClr val="DDD9C3"/>
            </a:solidFill>
            <a:round/>
          </a:ln>
        </p:spPr>
        <p:txBody>
          <a:bodyPr lIns="0" tIns="0" rIns="0" bIns="0" anchor="ctr"/>
          <a:lstStyle/>
          <a:p>
            <a:pPr lvl="0" algn="ctr">
              <a:defRPr>
                <a:solidFill>
                  <a:srgbClr val="CFCAB1"/>
                </a:solidFill>
                <a:uFill>
                  <a:solidFill>
                    <a:srgbClr val="CFCAB1"/>
                  </a:solidFill>
                </a:uFill>
              </a:defRPr>
            </a:pPr>
            <a:endParaRPr/>
          </a:p>
        </p:txBody>
      </p:sp>
      <p:grpSp>
        <p:nvGrpSpPr>
          <p:cNvPr id="519" name="Group 519"/>
          <p:cNvGrpSpPr/>
          <p:nvPr/>
        </p:nvGrpSpPr>
        <p:grpSpPr>
          <a:xfrm>
            <a:off x="4123562" y="1129766"/>
            <a:ext cx="466475" cy="466468"/>
            <a:chOff x="0" y="0"/>
            <a:chExt cx="466473" cy="466466"/>
          </a:xfrm>
        </p:grpSpPr>
        <p:sp>
          <p:nvSpPr>
            <p:cNvPr id="516" name="Shape 516"/>
            <p:cNvSpPr/>
            <p:nvPr/>
          </p:nvSpPr>
          <p:spPr>
            <a:xfrm>
              <a:off x="6" y="-1"/>
              <a:ext cx="464682" cy="46468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31859C"/>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517" name="Shape 517"/>
            <p:cNvSpPr/>
            <p:nvPr/>
          </p:nvSpPr>
          <p:spPr>
            <a:xfrm rot="10800000">
              <a:off x="234133" y="7"/>
              <a:ext cx="232341" cy="46468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9671" y="21600"/>
                    <a:pt x="0" y="16765"/>
                    <a:pt x="0" y="10800"/>
                  </a:cubicBezTo>
                  <a:cubicBezTo>
                    <a:pt x="0" y="4835"/>
                    <a:pt x="9671" y="0"/>
                    <a:pt x="21600" y="0"/>
                  </a:cubicBezTo>
                  <a:close/>
                </a:path>
              </a:pathLst>
            </a:custGeom>
            <a:gradFill flip="none" rotWithShape="1">
              <a:gsLst>
                <a:gs pos="60000">
                  <a:srgbClr val="31859C">
                    <a:alpha val="91000"/>
                  </a:srgbClr>
                </a:gs>
                <a:gs pos="100000">
                  <a:srgbClr val="3BA3C0">
                    <a:alpha val="91000"/>
                  </a:srgbClr>
                </a:gs>
              </a:gsLst>
              <a:lin ang="4800000" scaled="0"/>
            </a:gra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518" name="Shape 518"/>
            <p:cNvSpPr/>
            <p:nvPr/>
          </p:nvSpPr>
          <p:spPr>
            <a:xfrm rot="16200000">
              <a:off x="116170" y="117956"/>
              <a:ext cx="232341" cy="46468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9671" y="21600"/>
                    <a:pt x="0" y="16765"/>
                    <a:pt x="0" y="10800"/>
                  </a:cubicBezTo>
                  <a:cubicBezTo>
                    <a:pt x="0" y="4835"/>
                    <a:pt x="9671" y="0"/>
                    <a:pt x="21600" y="0"/>
                  </a:cubicBezTo>
                  <a:close/>
                </a:path>
              </a:pathLst>
            </a:custGeom>
            <a:solidFill>
              <a:srgbClr val="31859C"/>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sp>
        <p:nvSpPr>
          <p:cNvPr id="520" name="Shape 520"/>
          <p:cNvSpPr/>
          <p:nvPr/>
        </p:nvSpPr>
        <p:spPr>
          <a:xfrm>
            <a:off x="4081590" y="1839362"/>
            <a:ext cx="548641" cy="54864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7F6F0"/>
          </a:solidFill>
          <a:ln w="38100">
            <a:solidFill>
              <a:srgbClr val="DDD9C3"/>
            </a:solidFill>
            <a:round/>
          </a:ln>
        </p:spPr>
        <p:txBody>
          <a:bodyPr lIns="0" tIns="0" rIns="0" bIns="0" anchor="ctr"/>
          <a:lstStyle/>
          <a:p>
            <a:pPr lvl="0" algn="ctr">
              <a:defRPr>
                <a:solidFill>
                  <a:srgbClr val="CFCAB1"/>
                </a:solidFill>
                <a:uFill>
                  <a:solidFill>
                    <a:srgbClr val="CFCAB1"/>
                  </a:solidFill>
                </a:uFill>
              </a:defRPr>
            </a:pPr>
            <a:endParaRPr/>
          </a:p>
        </p:txBody>
      </p:sp>
      <p:grpSp>
        <p:nvGrpSpPr>
          <p:cNvPr id="524" name="Group 524"/>
          <p:cNvGrpSpPr/>
          <p:nvPr/>
        </p:nvGrpSpPr>
        <p:grpSpPr>
          <a:xfrm>
            <a:off x="4123562" y="1881342"/>
            <a:ext cx="466475" cy="466468"/>
            <a:chOff x="0" y="0"/>
            <a:chExt cx="466473" cy="466466"/>
          </a:xfrm>
        </p:grpSpPr>
        <p:sp>
          <p:nvSpPr>
            <p:cNvPr id="521" name="Shape 521"/>
            <p:cNvSpPr/>
            <p:nvPr/>
          </p:nvSpPr>
          <p:spPr>
            <a:xfrm>
              <a:off x="6" y="-1"/>
              <a:ext cx="464682" cy="46468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31859C"/>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522" name="Shape 522"/>
            <p:cNvSpPr/>
            <p:nvPr/>
          </p:nvSpPr>
          <p:spPr>
            <a:xfrm rot="10800000">
              <a:off x="234133" y="7"/>
              <a:ext cx="232341" cy="46468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9671" y="21600"/>
                    <a:pt x="0" y="16765"/>
                    <a:pt x="0" y="10800"/>
                  </a:cubicBezTo>
                  <a:cubicBezTo>
                    <a:pt x="0" y="4835"/>
                    <a:pt x="9671" y="0"/>
                    <a:pt x="21600" y="0"/>
                  </a:cubicBezTo>
                  <a:close/>
                </a:path>
              </a:pathLst>
            </a:custGeom>
            <a:gradFill flip="none" rotWithShape="1">
              <a:gsLst>
                <a:gs pos="60000">
                  <a:srgbClr val="31859C">
                    <a:alpha val="91000"/>
                  </a:srgbClr>
                </a:gs>
                <a:gs pos="100000">
                  <a:srgbClr val="3BA3C0">
                    <a:alpha val="91000"/>
                  </a:srgbClr>
                </a:gs>
              </a:gsLst>
              <a:lin ang="4800000" scaled="0"/>
            </a:gra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523" name="Shape 523"/>
            <p:cNvSpPr/>
            <p:nvPr/>
          </p:nvSpPr>
          <p:spPr>
            <a:xfrm rot="16200000">
              <a:off x="116170" y="117956"/>
              <a:ext cx="232341" cy="46468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9671" y="21600"/>
                    <a:pt x="0" y="16765"/>
                    <a:pt x="0" y="10800"/>
                  </a:cubicBezTo>
                  <a:cubicBezTo>
                    <a:pt x="0" y="4835"/>
                    <a:pt x="9671" y="0"/>
                    <a:pt x="21600" y="0"/>
                  </a:cubicBezTo>
                  <a:close/>
                </a:path>
              </a:pathLst>
            </a:custGeom>
            <a:solidFill>
              <a:srgbClr val="31859C"/>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sp>
        <p:nvSpPr>
          <p:cNvPr id="525" name="Shape 525"/>
          <p:cNvSpPr/>
          <p:nvPr/>
        </p:nvSpPr>
        <p:spPr>
          <a:xfrm>
            <a:off x="4081590" y="3342513"/>
            <a:ext cx="548641" cy="54864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7F6F0"/>
          </a:solidFill>
          <a:ln w="38100">
            <a:solidFill>
              <a:srgbClr val="DDD9C3"/>
            </a:solidFill>
            <a:round/>
          </a:ln>
        </p:spPr>
        <p:txBody>
          <a:bodyPr lIns="0" tIns="0" rIns="0" bIns="0" anchor="ctr"/>
          <a:lstStyle/>
          <a:p>
            <a:pPr lvl="0" algn="ctr">
              <a:defRPr>
                <a:solidFill>
                  <a:srgbClr val="CFCAB1"/>
                </a:solidFill>
                <a:uFill>
                  <a:solidFill>
                    <a:srgbClr val="CFCAB1"/>
                  </a:solidFill>
                </a:uFill>
              </a:defRPr>
            </a:pPr>
            <a:endParaRPr/>
          </a:p>
        </p:txBody>
      </p:sp>
      <p:grpSp>
        <p:nvGrpSpPr>
          <p:cNvPr id="529" name="Group 529"/>
          <p:cNvGrpSpPr/>
          <p:nvPr/>
        </p:nvGrpSpPr>
        <p:grpSpPr>
          <a:xfrm>
            <a:off x="4123562" y="3384493"/>
            <a:ext cx="466475" cy="466468"/>
            <a:chOff x="0" y="0"/>
            <a:chExt cx="466473" cy="466466"/>
          </a:xfrm>
        </p:grpSpPr>
        <p:sp>
          <p:nvSpPr>
            <p:cNvPr id="526" name="Shape 526"/>
            <p:cNvSpPr/>
            <p:nvPr/>
          </p:nvSpPr>
          <p:spPr>
            <a:xfrm>
              <a:off x="6" y="-1"/>
              <a:ext cx="464682" cy="46468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31859C"/>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527" name="Shape 527"/>
            <p:cNvSpPr/>
            <p:nvPr/>
          </p:nvSpPr>
          <p:spPr>
            <a:xfrm rot="10800000">
              <a:off x="234133" y="7"/>
              <a:ext cx="232341" cy="46468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9671" y="21600"/>
                    <a:pt x="0" y="16765"/>
                    <a:pt x="0" y="10800"/>
                  </a:cubicBezTo>
                  <a:cubicBezTo>
                    <a:pt x="0" y="4835"/>
                    <a:pt x="9671" y="0"/>
                    <a:pt x="21600" y="0"/>
                  </a:cubicBezTo>
                  <a:close/>
                </a:path>
              </a:pathLst>
            </a:custGeom>
            <a:gradFill flip="none" rotWithShape="1">
              <a:gsLst>
                <a:gs pos="60000">
                  <a:srgbClr val="31859C">
                    <a:alpha val="91000"/>
                  </a:srgbClr>
                </a:gs>
                <a:gs pos="100000">
                  <a:srgbClr val="3BA3C0">
                    <a:alpha val="91000"/>
                  </a:srgbClr>
                </a:gs>
              </a:gsLst>
              <a:lin ang="4800000" scaled="0"/>
            </a:gra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528" name="Shape 528"/>
            <p:cNvSpPr/>
            <p:nvPr/>
          </p:nvSpPr>
          <p:spPr>
            <a:xfrm rot="16200000">
              <a:off x="116170" y="117956"/>
              <a:ext cx="232341" cy="46468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9671" y="21600"/>
                    <a:pt x="0" y="16765"/>
                    <a:pt x="0" y="10800"/>
                  </a:cubicBezTo>
                  <a:cubicBezTo>
                    <a:pt x="0" y="4835"/>
                    <a:pt x="9671" y="0"/>
                    <a:pt x="21600" y="0"/>
                  </a:cubicBezTo>
                  <a:close/>
                </a:path>
              </a:pathLst>
            </a:custGeom>
            <a:solidFill>
              <a:srgbClr val="31859C"/>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sp>
        <p:nvSpPr>
          <p:cNvPr id="530" name="Shape 530"/>
          <p:cNvSpPr/>
          <p:nvPr/>
        </p:nvSpPr>
        <p:spPr>
          <a:xfrm>
            <a:off x="4081590" y="2590938"/>
            <a:ext cx="548641" cy="54864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7F6F0"/>
          </a:solidFill>
          <a:ln w="38100">
            <a:solidFill>
              <a:srgbClr val="DDD9C3"/>
            </a:solidFill>
            <a:round/>
          </a:ln>
        </p:spPr>
        <p:txBody>
          <a:bodyPr lIns="0" tIns="0" rIns="0" bIns="0" anchor="ctr"/>
          <a:lstStyle/>
          <a:p>
            <a:pPr lvl="0" algn="ctr">
              <a:defRPr>
                <a:solidFill>
                  <a:srgbClr val="CFCAB1"/>
                </a:solidFill>
                <a:uFill>
                  <a:solidFill>
                    <a:srgbClr val="CFCAB1"/>
                  </a:solidFill>
                </a:uFill>
              </a:defRPr>
            </a:pPr>
            <a:endParaRPr/>
          </a:p>
        </p:txBody>
      </p:sp>
      <p:grpSp>
        <p:nvGrpSpPr>
          <p:cNvPr id="534" name="Group 534"/>
          <p:cNvGrpSpPr/>
          <p:nvPr/>
        </p:nvGrpSpPr>
        <p:grpSpPr>
          <a:xfrm>
            <a:off x="4123561" y="2632919"/>
            <a:ext cx="466477" cy="466469"/>
            <a:chOff x="0" y="0"/>
            <a:chExt cx="466476" cy="466467"/>
          </a:xfrm>
        </p:grpSpPr>
        <p:sp>
          <p:nvSpPr>
            <p:cNvPr id="531" name="Shape 531"/>
            <p:cNvSpPr/>
            <p:nvPr/>
          </p:nvSpPr>
          <p:spPr>
            <a:xfrm>
              <a:off x="7" y="-1"/>
              <a:ext cx="464683" cy="46468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31859C"/>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532" name="Shape 532"/>
            <p:cNvSpPr/>
            <p:nvPr/>
          </p:nvSpPr>
          <p:spPr>
            <a:xfrm rot="10800000">
              <a:off x="234134" y="6"/>
              <a:ext cx="232342" cy="46468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9671" y="21600"/>
                    <a:pt x="0" y="16765"/>
                    <a:pt x="0" y="10800"/>
                  </a:cubicBezTo>
                  <a:cubicBezTo>
                    <a:pt x="0" y="4835"/>
                    <a:pt x="9671" y="0"/>
                    <a:pt x="21600" y="0"/>
                  </a:cubicBezTo>
                  <a:close/>
                </a:path>
              </a:pathLst>
            </a:custGeom>
            <a:gradFill flip="none" rotWithShape="1">
              <a:gsLst>
                <a:gs pos="60000">
                  <a:srgbClr val="31859C">
                    <a:alpha val="91000"/>
                  </a:srgbClr>
                </a:gs>
                <a:gs pos="100000">
                  <a:srgbClr val="3BA3C0">
                    <a:alpha val="91000"/>
                  </a:srgbClr>
                </a:gs>
              </a:gsLst>
              <a:lin ang="4800000" scaled="0"/>
            </a:gra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533" name="Shape 533"/>
            <p:cNvSpPr/>
            <p:nvPr/>
          </p:nvSpPr>
          <p:spPr>
            <a:xfrm rot="16200000">
              <a:off x="116170" y="117956"/>
              <a:ext cx="232342" cy="46468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9671" y="21600"/>
                    <a:pt x="0" y="16765"/>
                    <a:pt x="0" y="10800"/>
                  </a:cubicBezTo>
                  <a:cubicBezTo>
                    <a:pt x="0" y="4835"/>
                    <a:pt x="9671" y="0"/>
                    <a:pt x="21600" y="0"/>
                  </a:cubicBezTo>
                  <a:close/>
                </a:path>
              </a:pathLst>
            </a:custGeom>
            <a:solidFill>
              <a:srgbClr val="31859C"/>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sp>
        <p:nvSpPr>
          <p:cNvPr id="535" name="Shape 535"/>
          <p:cNvSpPr/>
          <p:nvPr/>
        </p:nvSpPr>
        <p:spPr>
          <a:xfrm>
            <a:off x="4983329" y="2711370"/>
            <a:ext cx="2789071" cy="332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31859C"/>
                </a:solidFill>
                <a:uFill>
                  <a:solidFill>
                    <a:srgbClr val="31859C"/>
                  </a:solidFill>
                </a:uFill>
                <a:latin typeface="Bree Serif"/>
                <a:ea typeface="Bree Serif"/>
                <a:cs typeface="Bree Serif"/>
                <a:sym typeface="Bree Serif"/>
              </a:defRPr>
            </a:lvl1pPr>
          </a:lstStyle>
          <a:p>
            <a:pPr lvl="0">
              <a:defRPr sz="1800">
                <a:solidFill>
                  <a:srgbClr val="000000"/>
                </a:solidFill>
                <a:uFillTx/>
              </a:defRPr>
            </a:pPr>
            <a:r>
              <a:rPr sz="1400">
                <a:solidFill>
                  <a:srgbClr val="31859C"/>
                </a:solidFill>
                <a:uFill>
                  <a:solidFill>
                    <a:srgbClr val="31859C"/>
                  </a:solidFill>
                </a:uFill>
              </a:rPr>
              <a:t>angel.co/companyprofile</a:t>
            </a:r>
          </a:p>
        </p:txBody>
      </p:sp>
      <p:sp>
        <p:nvSpPr>
          <p:cNvPr id="536" name="Shape 536"/>
          <p:cNvSpPr/>
          <p:nvPr/>
        </p:nvSpPr>
        <p:spPr>
          <a:xfrm>
            <a:off x="6025566" y="6508867"/>
            <a:ext cx="2644080" cy="2565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r">
              <a:defRPr sz="1100">
                <a:solidFill>
                  <a:srgbClr val="D5D1B8"/>
                </a:solidFill>
                <a:uFill>
                  <a:solidFill>
                    <a:srgbClr val="D5D1B8"/>
                  </a:solidFill>
                </a:uFill>
              </a:defRPr>
            </a:lvl1pPr>
          </a:lstStyle>
          <a:p>
            <a:pPr lvl="0">
              <a:defRPr sz="1800">
                <a:solidFill>
                  <a:srgbClr val="000000"/>
                </a:solidFill>
                <a:uFillTx/>
              </a:defRPr>
            </a:pPr>
            <a:r>
              <a:rPr sz="1100">
                <a:solidFill>
                  <a:srgbClr val="D5D1B8"/>
                </a:solidFill>
                <a:uFill>
                  <a:solidFill>
                    <a:srgbClr val="D5D1B8"/>
                  </a:solidFill>
                </a:uFill>
              </a:rPr>
              <a:t>page</a:t>
            </a:r>
          </a:p>
        </p:txBody>
      </p:sp>
      <p:sp>
        <p:nvSpPr>
          <p:cNvPr id="537" name="Shape 537"/>
          <p:cNvSpPr/>
          <p:nvPr/>
        </p:nvSpPr>
        <p:spPr>
          <a:xfrm>
            <a:off x="8776461" y="6443090"/>
            <a:ext cx="323597" cy="3962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lgn="ctr">
              <a:defRPr>
                <a:solidFill>
                  <a:srgbClr val="EEECE1"/>
                </a:solidFill>
                <a:uFill>
                  <a:solidFill>
                    <a:srgbClr val="EEECE1"/>
                  </a:solidFill>
                </a:uFill>
                <a:latin typeface="Bree Serif"/>
                <a:ea typeface="Bree Serif"/>
                <a:cs typeface="Bree Serif"/>
                <a:sym typeface="Bree Serif"/>
              </a:defRPr>
            </a:lvl1pPr>
          </a:lstStyle>
          <a:p>
            <a:pPr lvl="0">
              <a:defRPr>
                <a:solidFill>
                  <a:srgbClr val="000000"/>
                </a:solidFill>
                <a:uFillTx/>
              </a:defRPr>
            </a:pPr>
            <a:r>
              <a:rPr>
                <a:solidFill>
                  <a:srgbClr val="EEECE1"/>
                </a:solidFill>
                <a:uFill>
                  <a:solidFill>
                    <a:srgbClr val="EEECE1"/>
                  </a:solidFill>
                </a:uFill>
              </a:rPr>
              <a:t>14</a:t>
            </a:r>
          </a:p>
        </p:txBody>
      </p:sp>
      <p:sp>
        <p:nvSpPr>
          <p:cNvPr id="538" name="Shape 538"/>
          <p:cNvSpPr/>
          <p:nvPr/>
        </p:nvSpPr>
        <p:spPr>
          <a:xfrm>
            <a:off x="4983329" y="4198706"/>
            <a:ext cx="2789071" cy="3327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400">
                <a:solidFill>
                  <a:srgbClr val="3C97AC"/>
                </a:solidFill>
                <a:uFillTx/>
                <a:latin typeface="Bree Serif"/>
                <a:ea typeface="Bree Serif"/>
                <a:cs typeface="Bree Serif"/>
                <a:sym typeface="Bree Serif"/>
              </a:defRPr>
            </a:lvl1pPr>
          </a:lstStyle>
          <a:p>
            <a:pPr lvl="0">
              <a:defRPr sz="1800">
                <a:solidFill>
                  <a:srgbClr val="000000"/>
                </a:solidFill>
              </a:defRPr>
            </a:pPr>
            <a:r>
              <a:rPr sz="1400">
                <a:solidFill>
                  <a:srgbClr val="3C97AC"/>
                </a:solidFill>
              </a:rPr>
              <a:t>(212) 867-5309</a:t>
            </a:r>
          </a:p>
        </p:txBody>
      </p:sp>
      <p:sp>
        <p:nvSpPr>
          <p:cNvPr id="539" name="Shape 539"/>
          <p:cNvSpPr/>
          <p:nvPr/>
        </p:nvSpPr>
        <p:spPr>
          <a:xfrm>
            <a:off x="4081590" y="4078273"/>
            <a:ext cx="548641" cy="54864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7F6F0"/>
          </a:solidFill>
          <a:ln w="38100">
            <a:solidFill>
              <a:srgbClr val="DDD9C3"/>
            </a:solidFill>
            <a:round/>
          </a:ln>
        </p:spPr>
        <p:txBody>
          <a:bodyPr lIns="0" tIns="0" rIns="0" bIns="0" anchor="ctr"/>
          <a:lstStyle/>
          <a:p>
            <a:pPr lvl="0" algn="ctr">
              <a:defRPr>
                <a:solidFill>
                  <a:srgbClr val="CFCAB1"/>
                </a:solidFill>
                <a:uFill>
                  <a:solidFill>
                    <a:srgbClr val="CFCAB1"/>
                  </a:solidFill>
                </a:uFill>
              </a:defRPr>
            </a:pPr>
            <a:endParaRPr/>
          </a:p>
        </p:txBody>
      </p:sp>
      <p:grpSp>
        <p:nvGrpSpPr>
          <p:cNvPr id="543" name="Group 543"/>
          <p:cNvGrpSpPr/>
          <p:nvPr/>
        </p:nvGrpSpPr>
        <p:grpSpPr>
          <a:xfrm>
            <a:off x="4123562" y="4120254"/>
            <a:ext cx="466475" cy="466467"/>
            <a:chOff x="0" y="0"/>
            <a:chExt cx="466473" cy="466466"/>
          </a:xfrm>
        </p:grpSpPr>
        <p:sp>
          <p:nvSpPr>
            <p:cNvPr id="540" name="Shape 540"/>
            <p:cNvSpPr/>
            <p:nvPr/>
          </p:nvSpPr>
          <p:spPr>
            <a:xfrm>
              <a:off x="6" y="-1"/>
              <a:ext cx="464682" cy="46468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31859C"/>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541" name="Shape 541"/>
            <p:cNvSpPr/>
            <p:nvPr/>
          </p:nvSpPr>
          <p:spPr>
            <a:xfrm rot="10800000">
              <a:off x="234133" y="7"/>
              <a:ext cx="232341" cy="46468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9671" y="21600"/>
                    <a:pt x="0" y="16765"/>
                    <a:pt x="0" y="10800"/>
                  </a:cubicBezTo>
                  <a:cubicBezTo>
                    <a:pt x="0" y="4835"/>
                    <a:pt x="9671" y="0"/>
                    <a:pt x="21600" y="0"/>
                  </a:cubicBezTo>
                  <a:close/>
                </a:path>
              </a:pathLst>
            </a:custGeom>
            <a:gradFill flip="none" rotWithShape="1">
              <a:gsLst>
                <a:gs pos="60000">
                  <a:srgbClr val="31859C">
                    <a:alpha val="91000"/>
                  </a:srgbClr>
                </a:gs>
                <a:gs pos="100000">
                  <a:srgbClr val="3BA3C0">
                    <a:alpha val="91000"/>
                  </a:srgbClr>
                </a:gs>
              </a:gsLst>
              <a:lin ang="4800000" scaled="0"/>
            </a:gra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542" name="Shape 542"/>
            <p:cNvSpPr/>
            <p:nvPr/>
          </p:nvSpPr>
          <p:spPr>
            <a:xfrm rot="16200000">
              <a:off x="116170" y="117956"/>
              <a:ext cx="232341" cy="46468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9671" y="21600"/>
                    <a:pt x="0" y="16765"/>
                    <a:pt x="0" y="10800"/>
                  </a:cubicBezTo>
                  <a:cubicBezTo>
                    <a:pt x="0" y="4835"/>
                    <a:pt x="9671" y="0"/>
                    <a:pt x="21600" y="0"/>
                  </a:cubicBezTo>
                  <a:close/>
                </a:path>
              </a:pathLst>
            </a:custGeom>
            <a:solidFill>
              <a:srgbClr val="31859C"/>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pic>
        <p:nvPicPr>
          <p:cNvPr id="544" name="Untitled-18.pdf"/>
          <p:cNvPicPr/>
          <p:nvPr/>
        </p:nvPicPr>
        <p:blipFill>
          <a:blip r:embed="rId2">
            <a:extLst/>
          </a:blip>
          <a:stretch>
            <a:fillRect/>
          </a:stretch>
        </p:blipFill>
        <p:spPr>
          <a:xfrm>
            <a:off x="4189540" y="3456520"/>
            <a:ext cx="332740" cy="332741"/>
          </a:xfrm>
          <a:prstGeom prst="rect">
            <a:avLst/>
          </a:prstGeom>
          <a:ln w="12700">
            <a:miter lim="400000"/>
          </a:ln>
        </p:spPr>
      </p:pic>
      <p:pic>
        <p:nvPicPr>
          <p:cNvPr id="545" name="Untitled-19.pdf"/>
          <p:cNvPicPr/>
          <p:nvPr/>
        </p:nvPicPr>
        <p:blipFill>
          <a:blip r:embed="rId3">
            <a:extLst/>
          </a:blip>
          <a:stretch>
            <a:fillRect/>
          </a:stretch>
        </p:blipFill>
        <p:spPr>
          <a:xfrm>
            <a:off x="4189861" y="2707913"/>
            <a:ext cx="332098" cy="332741"/>
          </a:xfrm>
          <a:prstGeom prst="rect">
            <a:avLst/>
          </a:prstGeom>
          <a:ln w="12700">
            <a:miter lim="400000"/>
          </a:ln>
        </p:spPr>
      </p:pic>
      <p:pic>
        <p:nvPicPr>
          <p:cNvPr id="546" name="Untitled-20.pdf"/>
          <p:cNvPicPr/>
          <p:nvPr/>
        </p:nvPicPr>
        <p:blipFill>
          <a:blip r:embed="rId4">
            <a:extLst/>
          </a:blip>
          <a:stretch>
            <a:fillRect/>
          </a:stretch>
        </p:blipFill>
        <p:spPr>
          <a:xfrm>
            <a:off x="4190410" y="1945548"/>
            <a:ext cx="332741" cy="332741"/>
          </a:xfrm>
          <a:prstGeom prst="rect">
            <a:avLst/>
          </a:prstGeom>
          <a:ln w="12700">
            <a:miter lim="400000"/>
          </a:ln>
        </p:spPr>
      </p:pic>
      <p:pic>
        <p:nvPicPr>
          <p:cNvPr id="547" name="Untitled-21.pdf"/>
          <p:cNvPicPr/>
          <p:nvPr/>
        </p:nvPicPr>
        <p:blipFill>
          <a:blip r:embed="rId5">
            <a:extLst/>
          </a:blip>
          <a:stretch>
            <a:fillRect/>
          </a:stretch>
        </p:blipFill>
        <p:spPr>
          <a:xfrm>
            <a:off x="4189758" y="1191155"/>
            <a:ext cx="332304" cy="332304"/>
          </a:xfrm>
          <a:prstGeom prst="rect">
            <a:avLst/>
          </a:prstGeom>
          <a:ln w="12700">
            <a:miter lim="400000"/>
          </a:ln>
        </p:spPr>
      </p:pic>
      <p:pic>
        <p:nvPicPr>
          <p:cNvPr id="548" name="Untitled-22.pdf"/>
          <p:cNvPicPr/>
          <p:nvPr/>
        </p:nvPicPr>
        <p:blipFill>
          <a:blip r:embed="rId6">
            <a:extLst/>
          </a:blip>
          <a:stretch>
            <a:fillRect/>
          </a:stretch>
        </p:blipFill>
        <p:spPr>
          <a:xfrm>
            <a:off x="4196946" y="4200352"/>
            <a:ext cx="327040" cy="327040"/>
          </a:xfrm>
          <a:prstGeom prst="rect">
            <a:avLst/>
          </a:prstGeom>
          <a:ln w="12700">
            <a:miter lim="400000"/>
          </a:ln>
        </p:spPr>
      </p:pic>
    </p:spTree>
  </p:cSld>
  <p:clrMapOvr>
    <a:masterClrMapping/>
  </p:clrMapOvr>
  <p:transition xmlns:p14="http://schemas.microsoft.com/office/powerpoint/2010/main" spd="med"/>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7F6F0"/>
        </a:solidFill>
        <a:effectLst/>
      </p:bgPr>
    </p:bg>
    <p:spTree>
      <p:nvGrpSpPr>
        <p:cNvPr id="1" name=""/>
        <p:cNvGrpSpPr/>
        <p:nvPr/>
      </p:nvGrpSpPr>
      <p:grpSpPr>
        <a:xfrm>
          <a:off x="0" y="0"/>
          <a:ext cx="0" cy="0"/>
          <a:chOff x="0" y="0"/>
          <a:chExt cx="0" cy="0"/>
        </a:xfrm>
      </p:grpSpPr>
      <p:sp>
        <p:nvSpPr>
          <p:cNvPr id="550" name="Shape 550"/>
          <p:cNvSpPr/>
          <p:nvPr/>
        </p:nvSpPr>
        <p:spPr>
          <a:xfrm>
            <a:off x="0" y="6446520"/>
            <a:ext cx="9144000" cy="411481"/>
          </a:xfrm>
          <a:prstGeom prst="rect">
            <a:avLst/>
          </a:prstGeom>
          <a:solidFill>
            <a:srgbClr val="EEECE1"/>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551" name="Shape 551"/>
          <p:cNvSpPr/>
          <p:nvPr/>
        </p:nvSpPr>
        <p:spPr>
          <a:xfrm>
            <a:off x="8732519" y="6446520"/>
            <a:ext cx="411481" cy="411481"/>
          </a:xfrm>
          <a:prstGeom prst="rect">
            <a:avLst/>
          </a:prstGeom>
          <a:solidFill>
            <a:srgbClr val="31859C"/>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552" name="Shape 552"/>
          <p:cNvSpPr/>
          <p:nvPr/>
        </p:nvSpPr>
        <p:spPr>
          <a:xfrm>
            <a:off x="411479" y="6513589"/>
            <a:ext cx="2644081" cy="256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100">
                <a:solidFill>
                  <a:srgbClr val="31859C"/>
                </a:solidFill>
                <a:uFill>
                  <a:solidFill>
                    <a:srgbClr val="31859C"/>
                  </a:solidFill>
                </a:uFill>
              </a:defRPr>
            </a:lvl1pPr>
          </a:lstStyle>
          <a:p>
            <a:pPr lvl="0">
              <a:defRPr sz="1800">
                <a:solidFill>
                  <a:srgbClr val="000000"/>
                </a:solidFill>
                <a:uFillTx/>
              </a:defRPr>
            </a:pPr>
            <a:r>
              <a:rPr sz="1100">
                <a:solidFill>
                  <a:srgbClr val="31859C"/>
                </a:solidFill>
                <a:uFill>
                  <a:solidFill>
                    <a:srgbClr val="31859C"/>
                  </a:solidFill>
                </a:uFill>
              </a:rPr>
              <a:t>Your Company Name Presentation</a:t>
            </a:r>
          </a:p>
        </p:txBody>
      </p:sp>
      <p:sp>
        <p:nvSpPr>
          <p:cNvPr id="553" name="Shape 553"/>
          <p:cNvSpPr/>
          <p:nvPr/>
        </p:nvSpPr>
        <p:spPr>
          <a:xfrm>
            <a:off x="411480" y="752694"/>
            <a:ext cx="8326119" cy="1"/>
          </a:xfrm>
          <a:prstGeom prst="line">
            <a:avLst/>
          </a:prstGeom>
          <a:ln w="25400">
            <a:solidFill>
              <a:srgbClr val="31859C"/>
            </a:solidFill>
            <a:prstDash val="sysDot"/>
            <a:round/>
          </a:ln>
        </p:spPr>
        <p:txBody>
          <a:bodyPr lIns="0" tIns="0" rIns="0" bIns="0"/>
          <a:lstStyle/>
          <a:p>
            <a:pPr lvl="0">
              <a:defRPr sz="1200">
                <a:uFillTx/>
                <a:latin typeface="+mj-lt"/>
                <a:ea typeface="+mj-ea"/>
                <a:cs typeface="+mj-cs"/>
                <a:sym typeface="Helvetica"/>
              </a:defRPr>
            </a:pPr>
            <a:endParaRPr/>
          </a:p>
        </p:txBody>
      </p:sp>
      <p:sp>
        <p:nvSpPr>
          <p:cNvPr id="554" name="Shape 554"/>
          <p:cNvSpPr/>
          <p:nvPr/>
        </p:nvSpPr>
        <p:spPr>
          <a:xfrm>
            <a:off x="331951" y="66429"/>
            <a:ext cx="2318513" cy="599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000">
                <a:solidFill>
                  <a:srgbClr val="DDD9C3"/>
                </a:solidFill>
                <a:uFill>
                  <a:solidFill>
                    <a:srgbClr val="DDD9C3"/>
                  </a:solidFill>
                </a:uFill>
                <a:latin typeface="Bree Serif"/>
                <a:ea typeface="Bree Serif"/>
                <a:cs typeface="Bree Serif"/>
                <a:sym typeface="Bree Serif"/>
              </a:defRPr>
            </a:lvl1pPr>
          </a:lstStyle>
          <a:p>
            <a:pPr lvl="0">
              <a:defRPr sz="1800">
                <a:solidFill>
                  <a:srgbClr val="000000"/>
                </a:solidFill>
                <a:uFillTx/>
              </a:defRPr>
            </a:pPr>
            <a:r>
              <a:rPr sz="3000">
                <a:solidFill>
                  <a:srgbClr val="DDD9C3"/>
                </a:solidFill>
                <a:uFill>
                  <a:solidFill>
                    <a:srgbClr val="DDD9C3"/>
                  </a:solidFill>
                </a:uFill>
              </a:rPr>
              <a:t>Bonus Chart!</a:t>
            </a:r>
          </a:p>
        </p:txBody>
      </p:sp>
      <p:graphicFrame>
        <p:nvGraphicFramePr>
          <p:cNvPr id="555" name="Chart 555"/>
          <p:cNvGraphicFramePr/>
          <p:nvPr/>
        </p:nvGraphicFramePr>
        <p:xfrm>
          <a:off x="1620478" y="2064001"/>
          <a:ext cx="5982124" cy="3743484"/>
        </p:xfrm>
        <a:graphic>
          <a:graphicData uri="http://schemas.openxmlformats.org/drawingml/2006/chart">
            <c:chart xmlns:c="http://schemas.openxmlformats.org/drawingml/2006/chart" xmlns:r="http://schemas.openxmlformats.org/officeDocument/2006/relationships" r:id="rId2"/>
          </a:graphicData>
        </a:graphic>
      </p:graphicFrame>
      <p:sp>
        <p:nvSpPr>
          <p:cNvPr id="556" name="Shape 556"/>
          <p:cNvSpPr/>
          <p:nvPr/>
        </p:nvSpPr>
        <p:spPr>
          <a:xfrm>
            <a:off x="6025566" y="6508867"/>
            <a:ext cx="2644080" cy="2565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r">
              <a:defRPr sz="1100">
                <a:solidFill>
                  <a:srgbClr val="D5D1B8"/>
                </a:solidFill>
                <a:uFill>
                  <a:solidFill>
                    <a:srgbClr val="D5D1B8"/>
                  </a:solidFill>
                </a:uFill>
              </a:defRPr>
            </a:lvl1pPr>
          </a:lstStyle>
          <a:p>
            <a:pPr lvl="0">
              <a:defRPr sz="1800">
                <a:solidFill>
                  <a:srgbClr val="000000"/>
                </a:solidFill>
                <a:uFillTx/>
              </a:defRPr>
            </a:pPr>
            <a:r>
              <a:rPr sz="1100">
                <a:solidFill>
                  <a:srgbClr val="D5D1B8"/>
                </a:solidFill>
                <a:uFill>
                  <a:solidFill>
                    <a:srgbClr val="D5D1B8"/>
                  </a:solidFill>
                </a:uFill>
              </a:rPr>
              <a:t>page</a:t>
            </a:r>
          </a:p>
        </p:txBody>
      </p:sp>
      <p:sp>
        <p:nvSpPr>
          <p:cNvPr id="557" name="Shape 557"/>
          <p:cNvSpPr/>
          <p:nvPr/>
        </p:nvSpPr>
        <p:spPr>
          <a:xfrm>
            <a:off x="8776347" y="6443090"/>
            <a:ext cx="323826" cy="3962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lgn="ctr">
              <a:defRPr>
                <a:solidFill>
                  <a:srgbClr val="EEECE1"/>
                </a:solidFill>
                <a:uFill>
                  <a:solidFill>
                    <a:srgbClr val="EEECE1"/>
                  </a:solidFill>
                </a:uFill>
                <a:latin typeface="Bree Serif"/>
                <a:ea typeface="Bree Serif"/>
                <a:cs typeface="Bree Serif"/>
                <a:sym typeface="Bree Serif"/>
              </a:defRPr>
            </a:lvl1pPr>
          </a:lstStyle>
          <a:p>
            <a:pPr lvl="0">
              <a:defRPr>
                <a:solidFill>
                  <a:srgbClr val="000000"/>
                </a:solidFill>
                <a:uFillTx/>
              </a:defRPr>
            </a:pPr>
            <a:r>
              <a:rPr>
                <a:solidFill>
                  <a:srgbClr val="EEECE1"/>
                </a:solidFill>
                <a:uFill>
                  <a:solidFill>
                    <a:srgbClr val="EEECE1"/>
                  </a:solidFill>
                </a:uFill>
              </a:rPr>
              <a:t>15</a:t>
            </a:r>
          </a:p>
        </p:txBody>
      </p:sp>
      <p:sp>
        <p:nvSpPr>
          <p:cNvPr id="558" name="Shape 558"/>
          <p:cNvSpPr/>
          <p:nvPr/>
        </p:nvSpPr>
        <p:spPr>
          <a:xfrm>
            <a:off x="1595119" y="1116954"/>
            <a:ext cx="5953762" cy="7391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sz="1400">
                <a:solidFill>
                  <a:srgbClr val="215968"/>
                </a:solidFill>
                <a:uFill>
                  <a:solidFill>
                    <a:srgbClr val="215968"/>
                  </a:solidFill>
                </a:uFill>
              </a:defRPr>
            </a:lvl1pPr>
          </a:lstStyle>
          <a:p>
            <a:pPr lvl="0">
              <a:defRPr sz="1800">
                <a:solidFill>
                  <a:srgbClr val="000000"/>
                </a:solidFill>
                <a:uFillTx/>
              </a:defRPr>
            </a:pPr>
            <a:r>
              <a:rPr sz="1400">
                <a:solidFill>
                  <a:srgbClr val="215968"/>
                </a:solidFill>
                <a:uFill>
                  <a:solidFill>
                    <a:srgbClr val="215968"/>
                  </a:solidFill>
                </a:uFill>
              </a:rPr>
              <a:t>Charts are always useful in a deck. Include as an additional slide or drop just the chart into one of the previous slides. The data is controllable within a spreadsheet – right-click to edit &amp; manipulate.</a:t>
            </a:r>
          </a:p>
        </p:txBody>
      </p:sp>
    </p:spTree>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7F6F0"/>
        </a:solidFill>
        <a:effectLst/>
      </p:bgPr>
    </p:bg>
    <p:spTree>
      <p:nvGrpSpPr>
        <p:cNvPr id="1" name=""/>
        <p:cNvGrpSpPr/>
        <p:nvPr/>
      </p:nvGrpSpPr>
      <p:grpSpPr>
        <a:xfrm>
          <a:off x="0" y="0"/>
          <a:ext cx="0" cy="0"/>
          <a:chOff x="0" y="0"/>
          <a:chExt cx="0" cy="0"/>
        </a:xfrm>
      </p:grpSpPr>
      <p:sp>
        <p:nvSpPr>
          <p:cNvPr id="67" name="Shape 67"/>
          <p:cNvSpPr/>
          <p:nvPr/>
        </p:nvSpPr>
        <p:spPr>
          <a:xfrm>
            <a:off x="0" y="6446520"/>
            <a:ext cx="9144000" cy="411481"/>
          </a:xfrm>
          <a:prstGeom prst="rect">
            <a:avLst/>
          </a:prstGeom>
          <a:solidFill>
            <a:srgbClr val="EEECE1"/>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68" name="Shape 68"/>
          <p:cNvSpPr/>
          <p:nvPr/>
        </p:nvSpPr>
        <p:spPr>
          <a:xfrm>
            <a:off x="8732519" y="6446520"/>
            <a:ext cx="411481" cy="411481"/>
          </a:xfrm>
          <a:prstGeom prst="rect">
            <a:avLst/>
          </a:prstGeom>
          <a:solidFill>
            <a:srgbClr val="31859C"/>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69" name="Shape 69"/>
          <p:cNvSpPr/>
          <p:nvPr/>
        </p:nvSpPr>
        <p:spPr>
          <a:xfrm>
            <a:off x="8834297" y="6443090"/>
            <a:ext cx="207926" cy="3962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a:solidFill>
                  <a:srgbClr val="EEECE1"/>
                </a:solidFill>
                <a:uFill>
                  <a:solidFill>
                    <a:srgbClr val="EEECE1"/>
                  </a:solidFill>
                </a:uFill>
                <a:latin typeface="Bree Serif"/>
                <a:ea typeface="Bree Serif"/>
                <a:cs typeface="Bree Serif"/>
                <a:sym typeface="Bree Serif"/>
              </a:defRPr>
            </a:lvl1pPr>
          </a:lstStyle>
          <a:p>
            <a:pPr lvl="0">
              <a:defRPr>
                <a:solidFill>
                  <a:srgbClr val="000000"/>
                </a:solidFill>
                <a:uFillTx/>
              </a:defRPr>
            </a:pPr>
            <a:r>
              <a:rPr>
                <a:solidFill>
                  <a:srgbClr val="EEECE1"/>
                </a:solidFill>
                <a:uFill>
                  <a:solidFill>
                    <a:srgbClr val="EEECE1"/>
                  </a:solidFill>
                </a:uFill>
              </a:rPr>
              <a:t>1</a:t>
            </a:r>
          </a:p>
        </p:txBody>
      </p:sp>
      <p:sp>
        <p:nvSpPr>
          <p:cNvPr id="70" name="Shape 70"/>
          <p:cNvSpPr/>
          <p:nvPr/>
        </p:nvSpPr>
        <p:spPr>
          <a:xfrm>
            <a:off x="411480" y="752694"/>
            <a:ext cx="8326119" cy="1"/>
          </a:xfrm>
          <a:prstGeom prst="line">
            <a:avLst/>
          </a:prstGeom>
          <a:ln w="25400">
            <a:solidFill>
              <a:srgbClr val="31859C"/>
            </a:solidFill>
            <a:prstDash val="sysDot"/>
            <a:round/>
          </a:ln>
        </p:spPr>
        <p:txBody>
          <a:bodyPr lIns="0" tIns="0" rIns="0" bIns="0"/>
          <a:lstStyle/>
          <a:p>
            <a:pPr lvl="0">
              <a:defRPr sz="1200">
                <a:uFillTx/>
                <a:latin typeface="+mj-lt"/>
                <a:ea typeface="+mj-ea"/>
                <a:cs typeface="+mj-cs"/>
                <a:sym typeface="Helvetica"/>
              </a:defRPr>
            </a:pPr>
            <a:endParaRPr/>
          </a:p>
        </p:txBody>
      </p:sp>
      <p:sp>
        <p:nvSpPr>
          <p:cNvPr id="71" name="Shape 71"/>
          <p:cNvSpPr/>
          <p:nvPr/>
        </p:nvSpPr>
        <p:spPr>
          <a:xfrm>
            <a:off x="331951" y="66429"/>
            <a:ext cx="2653984" cy="637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defRPr>
                <a:uFillTx/>
              </a:defRPr>
            </a:pPr>
            <a:r>
              <a:rPr sz="3000">
                <a:solidFill>
                  <a:srgbClr val="DDD9C3"/>
                </a:solidFill>
                <a:uFill>
                  <a:solidFill>
                    <a:srgbClr val="DDD9C3"/>
                  </a:solidFill>
                </a:uFill>
                <a:latin typeface="Bree Serif"/>
                <a:ea typeface="Bree Serif"/>
                <a:cs typeface="Bree Serif"/>
                <a:sym typeface="Bree Serif"/>
              </a:rPr>
              <a:t>01.</a:t>
            </a:r>
            <a:r>
              <a:rPr sz="3200">
                <a:solidFill>
                  <a:srgbClr val="31859C"/>
                </a:solidFill>
                <a:uFill>
                  <a:solidFill>
                    <a:srgbClr val="31859C"/>
                  </a:solidFill>
                </a:uFill>
                <a:latin typeface="Bree Serif"/>
                <a:ea typeface="Bree Serif"/>
                <a:cs typeface="Bree Serif"/>
                <a:sym typeface="Bree Serif"/>
              </a:rPr>
              <a:t> </a:t>
            </a:r>
            <a:r>
              <a:rPr sz="2500">
                <a:solidFill>
                  <a:srgbClr val="31859C"/>
                </a:solidFill>
                <a:uFill>
                  <a:solidFill>
                    <a:srgbClr val="31859C"/>
                  </a:solidFill>
                </a:uFill>
                <a:latin typeface="Bree Serif"/>
                <a:ea typeface="Bree Serif"/>
                <a:cs typeface="Bree Serif"/>
                <a:sym typeface="Bree Serif"/>
              </a:rPr>
              <a:t>Elevator Pitch</a:t>
            </a:r>
          </a:p>
        </p:txBody>
      </p:sp>
      <p:sp>
        <p:nvSpPr>
          <p:cNvPr id="72" name="Shape 72"/>
          <p:cNvSpPr/>
          <p:nvPr/>
        </p:nvSpPr>
        <p:spPr>
          <a:xfrm>
            <a:off x="411479" y="6513589"/>
            <a:ext cx="2644081" cy="256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100">
                <a:solidFill>
                  <a:srgbClr val="31859C"/>
                </a:solidFill>
                <a:uFill>
                  <a:solidFill>
                    <a:srgbClr val="31859C"/>
                  </a:solidFill>
                </a:uFill>
              </a:defRPr>
            </a:lvl1pPr>
          </a:lstStyle>
          <a:p>
            <a:pPr lvl="0">
              <a:defRPr sz="1800">
                <a:solidFill>
                  <a:srgbClr val="000000"/>
                </a:solidFill>
                <a:uFillTx/>
              </a:defRPr>
            </a:pPr>
            <a:r>
              <a:rPr sz="1100">
                <a:solidFill>
                  <a:srgbClr val="31859C"/>
                </a:solidFill>
                <a:uFill>
                  <a:solidFill>
                    <a:srgbClr val="31859C"/>
                  </a:solidFill>
                </a:uFill>
              </a:rPr>
              <a:t>Your Company Name Presentation</a:t>
            </a:r>
          </a:p>
        </p:txBody>
      </p:sp>
      <p:sp>
        <p:nvSpPr>
          <p:cNvPr id="73" name="Shape 73"/>
          <p:cNvSpPr/>
          <p:nvPr/>
        </p:nvSpPr>
        <p:spPr>
          <a:xfrm>
            <a:off x="6025566" y="6508867"/>
            <a:ext cx="2644080" cy="256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r">
              <a:defRPr sz="1100">
                <a:solidFill>
                  <a:srgbClr val="D5D1B8"/>
                </a:solidFill>
                <a:uFill>
                  <a:solidFill>
                    <a:srgbClr val="D5D1B8"/>
                  </a:solidFill>
                </a:uFill>
              </a:defRPr>
            </a:lvl1pPr>
          </a:lstStyle>
          <a:p>
            <a:pPr lvl="0">
              <a:defRPr sz="1800">
                <a:solidFill>
                  <a:srgbClr val="000000"/>
                </a:solidFill>
                <a:uFillTx/>
              </a:defRPr>
            </a:pPr>
            <a:r>
              <a:rPr sz="1100">
                <a:solidFill>
                  <a:srgbClr val="D5D1B8"/>
                </a:solidFill>
                <a:uFill>
                  <a:solidFill>
                    <a:srgbClr val="D5D1B8"/>
                  </a:solidFill>
                </a:uFill>
              </a:rPr>
              <a:t>page</a:t>
            </a:r>
          </a:p>
        </p:txBody>
      </p:sp>
      <p:sp>
        <p:nvSpPr>
          <p:cNvPr id="74" name="Shape 74"/>
          <p:cNvSpPr/>
          <p:nvPr/>
        </p:nvSpPr>
        <p:spPr>
          <a:xfrm>
            <a:off x="822138" y="4044131"/>
            <a:ext cx="1547877" cy="7772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sz="4000">
                <a:solidFill>
                  <a:srgbClr val="B4B1A1"/>
                </a:solidFill>
                <a:uFill>
                  <a:solidFill>
                    <a:srgbClr val="DDD9C3"/>
                  </a:solidFill>
                </a:uFill>
                <a:latin typeface="Bree Serif"/>
                <a:ea typeface="Bree Serif"/>
                <a:cs typeface="Bree Serif"/>
                <a:sym typeface="Bree Serif"/>
              </a:defRPr>
            </a:lvl1pPr>
          </a:lstStyle>
          <a:p>
            <a:pPr lvl="0">
              <a:defRPr sz="1800">
                <a:solidFill>
                  <a:srgbClr val="000000"/>
                </a:solidFill>
                <a:uFillTx/>
              </a:defRPr>
            </a:pPr>
            <a:r>
              <a:rPr sz="4000">
                <a:solidFill>
                  <a:srgbClr val="B4B1A1"/>
                </a:solidFill>
                <a:uFill>
                  <a:solidFill>
                    <a:srgbClr val="DDD9C3"/>
                  </a:solidFill>
                </a:uFill>
              </a:rPr>
              <a:t>What?</a:t>
            </a:r>
          </a:p>
        </p:txBody>
      </p:sp>
      <p:sp>
        <p:nvSpPr>
          <p:cNvPr id="75" name="Shape 75"/>
          <p:cNvSpPr/>
          <p:nvPr/>
        </p:nvSpPr>
        <p:spPr>
          <a:xfrm>
            <a:off x="411479" y="4718673"/>
            <a:ext cx="2382522"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ctr">
              <a:defRPr>
                <a:uFillTx/>
              </a:defRPr>
            </a:pPr>
            <a:r>
              <a:rPr sz="1200">
                <a:solidFill>
                  <a:srgbClr val="215968"/>
                </a:solidFill>
                <a:uFill>
                  <a:solidFill>
                    <a:srgbClr val="215968"/>
                  </a:solidFill>
                </a:uFill>
              </a:rPr>
              <a:t>What is the problem exists</a:t>
            </a:r>
          </a:p>
          <a:p>
            <a:pPr lvl="0" algn="ctr">
              <a:defRPr>
                <a:uFillTx/>
              </a:defRPr>
            </a:pPr>
            <a:r>
              <a:rPr sz="1200">
                <a:solidFill>
                  <a:srgbClr val="215968"/>
                </a:solidFill>
                <a:uFill>
                  <a:solidFill>
                    <a:srgbClr val="215968"/>
                  </a:solidFill>
                </a:uFill>
              </a:rPr>
              <a:t>that you’re address?</a:t>
            </a:r>
          </a:p>
        </p:txBody>
      </p:sp>
      <p:grpSp>
        <p:nvGrpSpPr>
          <p:cNvPr id="79" name="Group 79"/>
          <p:cNvGrpSpPr/>
          <p:nvPr/>
        </p:nvGrpSpPr>
        <p:grpSpPr>
          <a:xfrm>
            <a:off x="996125" y="2728838"/>
            <a:ext cx="1193308" cy="1193292"/>
            <a:chOff x="0" y="0"/>
            <a:chExt cx="1193307" cy="1193291"/>
          </a:xfrm>
        </p:grpSpPr>
        <p:sp>
          <p:nvSpPr>
            <p:cNvPr id="76" name="Shape 76"/>
            <p:cNvSpPr/>
            <p:nvPr/>
          </p:nvSpPr>
          <p:spPr>
            <a:xfrm>
              <a:off x="17" y="0"/>
              <a:ext cx="1188721" cy="118872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31859C"/>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77" name="Shape 77"/>
            <p:cNvSpPr/>
            <p:nvPr/>
          </p:nvSpPr>
          <p:spPr>
            <a:xfrm rot="10800000">
              <a:off x="598947" y="18"/>
              <a:ext cx="594360" cy="118872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9671" y="21600"/>
                    <a:pt x="0" y="16765"/>
                    <a:pt x="0" y="10800"/>
                  </a:cubicBezTo>
                  <a:cubicBezTo>
                    <a:pt x="0" y="4835"/>
                    <a:pt x="9671" y="0"/>
                    <a:pt x="21600" y="0"/>
                  </a:cubicBezTo>
                  <a:close/>
                </a:path>
              </a:pathLst>
            </a:custGeom>
            <a:gradFill flip="none" rotWithShape="1">
              <a:gsLst>
                <a:gs pos="60000">
                  <a:srgbClr val="31859C">
                    <a:alpha val="91000"/>
                  </a:srgbClr>
                </a:gs>
                <a:gs pos="100000">
                  <a:srgbClr val="3BA3C0">
                    <a:alpha val="91000"/>
                  </a:srgbClr>
                </a:gs>
              </a:gsLst>
              <a:lin ang="4800000" scaled="0"/>
            </a:gra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78" name="Shape 78"/>
            <p:cNvSpPr/>
            <p:nvPr/>
          </p:nvSpPr>
          <p:spPr>
            <a:xfrm rot="16200000">
              <a:off x="297179" y="301750"/>
              <a:ext cx="594362" cy="118872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9671" y="21600"/>
                    <a:pt x="0" y="16765"/>
                    <a:pt x="0" y="10800"/>
                  </a:cubicBezTo>
                  <a:cubicBezTo>
                    <a:pt x="0" y="4835"/>
                    <a:pt x="9671" y="0"/>
                    <a:pt x="21600" y="0"/>
                  </a:cubicBezTo>
                  <a:close/>
                </a:path>
              </a:pathLst>
            </a:custGeom>
            <a:solidFill>
              <a:srgbClr val="31859C"/>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sp>
        <p:nvSpPr>
          <p:cNvPr id="80" name="Shape 80"/>
          <p:cNvSpPr/>
          <p:nvPr/>
        </p:nvSpPr>
        <p:spPr>
          <a:xfrm>
            <a:off x="892658" y="2612638"/>
            <a:ext cx="1403503" cy="140350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ln w="38100">
            <a:solidFill>
              <a:srgbClr val="215968"/>
            </a:solidFill>
            <a:round/>
          </a:ln>
          <a:effectLst>
            <a:outerShdw blurRad="12700" dist="63500" dir="1800000" rotWithShape="0">
              <a:srgbClr val="DDD9C3">
                <a:alpha val="30000"/>
              </a:srgbClr>
            </a:outerShdw>
          </a:effectLst>
        </p:spPr>
        <p:txBody>
          <a:bodyPr lIns="0" tIns="0" rIns="0" bIns="0" anchor="ctr"/>
          <a:lstStyle/>
          <a:p>
            <a:pPr lvl="0" algn="ctr">
              <a:defRPr>
                <a:solidFill>
                  <a:srgbClr val="CFCAB1"/>
                </a:solidFill>
                <a:uFill>
                  <a:solidFill>
                    <a:srgbClr val="CFCAB1"/>
                  </a:solidFill>
                </a:uFill>
              </a:defRPr>
            </a:pPr>
            <a:endParaRPr/>
          </a:p>
        </p:txBody>
      </p:sp>
      <p:sp>
        <p:nvSpPr>
          <p:cNvPr id="81" name="Shape 81"/>
          <p:cNvSpPr/>
          <p:nvPr/>
        </p:nvSpPr>
        <p:spPr>
          <a:xfrm>
            <a:off x="3871865" y="4044131"/>
            <a:ext cx="1357885" cy="7772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sz="4000">
                <a:solidFill>
                  <a:srgbClr val="B4B1A1"/>
                </a:solidFill>
                <a:uFill>
                  <a:solidFill>
                    <a:srgbClr val="DDD9C3"/>
                  </a:solidFill>
                </a:uFill>
                <a:latin typeface="Bree Serif"/>
                <a:ea typeface="Bree Serif"/>
                <a:cs typeface="Bree Serif"/>
                <a:sym typeface="Bree Serif"/>
              </a:defRPr>
            </a:lvl1pPr>
          </a:lstStyle>
          <a:p>
            <a:pPr lvl="0">
              <a:defRPr sz="1800">
                <a:solidFill>
                  <a:srgbClr val="000000"/>
                </a:solidFill>
                <a:uFillTx/>
              </a:defRPr>
            </a:pPr>
            <a:r>
              <a:rPr sz="4000">
                <a:solidFill>
                  <a:srgbClr val="B4B1A1"/>
                </a:solidFill>
                <a:uFill>
                  <a:solidFill>
                    <a:srgbClr val="DDD9C3"/>
                  </a:solidFill>
                </a:uFill>
              </a:rPr>
              <a:t>How?</a:t>
            </a:r>
          </a:p>
        </p:txBody>
      </p:sp>
      <p:sp>
        <p:nvSpPr>
          <p:cNvPr id="82" name="Shape 82"/>
          <p:cNvSpPr/>
          <p:nvPr/>
        </p:nvSpPr>
        <p:spPr>
          <a:xfrm>
            <a:off x="3380740" y="4718673"/>
            <a:ext cx="2382521"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ctr">
              <a:defRPr>
                <a:uFillTx/>
              </a:defRPr>
            </a:pPr>
            <a:r>
              <a:rPr sz="1200">
                <a:solidFill>
                  <a:srgbClr val="215968"/>
                </a:solidFill>
                <a:uFill>
                  <a:solidFill>
                    <a:srgbClr val="215968"/>
                  </a:solidFill>
                </a:uFill>
              </a:rPr>
              <a:t>How does your</a:t>
            </a:r>
          </a:p>
          <a:p>
            <a:pPr lvl="0" algn="ctr">
              <a:defRPr>
                <a:uFillTx/>
              </a:defRPr>
            </a:pPr>
            <a:r>
              <a:rPr sz="1200">
                <a:solidFill>
                  <a:srgbClr val="215968"/>
                </a:solidFill>
                <a:uFill>
                  <a:solidFill>
                    <a:srgbClr val="215968"/>
                  </a:solidFill>
                </a:uFill>
              </a:rPr>
              <a:t>solution fix the problem?</a:t>
            </a:r>
          </a:p>
        </p:txBody>
      </p:sp>
      <p:grpSp>
        <p:nvGrpSpPr>
          <p:cNvPr id="86" name="Group 86"/>
          <p:cNvGrpSpPr/>
          <p:nvPr/>
        </p:nvGrpSpPr>
        <p:grpSpPr>
          <a:xfrm>
            <a:off x="3969290" y="2720030"/>
            <a:ext cx="1193308" cy="1193292"/>
            <a:chOff x="0" y="0"/>
            <a:chExt cx="1193307" cy="1193291"/>
          </a:xfrm>
        </p:grpSpPr>
        <p:sp>
          <p:nvSpPr>
            <p:cNvPr id="83" name="Shape 83"/>
            <p:cNvSpPr/>
            <p:nvPr/>
          </p:nvSpPr>
          <p:spPr>
            <a:xfrm>
              <a:off x="17" y="0"/>
              <a:ext cx="1188721" cy="118872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31859C"/>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84" name="Shape 84"/>
            <p:cNvSpPr/>
            <p:nvPr/>
          </p:nvSpPr>
          <p:spPr>
            <a:xfrm rot="10800000">
              <a:off x="598947" y="18"/>
              <a:ext cx="594360" cy="118872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9671" y="21600"/>
                    <a:pt x="0" y="16765"/>
                    <a:pt x="0" y="10800"/>
                  </a:cubicBezTo>
                  <a:cubicBezTo>
                    <a:pt x="0" y="4835"/>
                    <a:pt x="9671" y="0"/>
                    <a:pt x="21600" y="0"/>
                  </a:cubicBezTo>
                  <a:close/>
                </a:path>
              </a:pathLst>
            </a:custGeom>
            <a:gradFill flip="none" rotWithShape="1">
              <a:gsLst>
                <a:gs pos="60000">
                  <a:srgbClr val="31859C">
                    <a:alpha val="91000"/>
                  </a:srgbClr>
                </a:gs>
                <a:gs pos="100000">
                  <a:srgbClr val="3BA3C0">
                    <a:alpha val="91000"/>
                  </a:srgbClr>
                </a:gs>
              </a:gsLst>
              <a:lin ang="4800000" scaled="0"/>
            </a:gra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85" name="Shape 85"/>
            <p:cNvSpPr/>
            <p:nvPr/>
          </p:nvSpPr>
          <p:spPr>
            <a:xfrm rot="16200000">
              <a:off x="297179" y="301750"/>
              <a:ext cx="594362" cy="118872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9671" y="21600"/>
                    <a:pt x="0" y="16765"/>
                    <a:pt x="0" y="10800"/>
                  </a:cubicBezTo>
                  <a:cubicBezTo>
                    <a:pt x="0" y="4835"/>
                    <a:pt x="9671" y="0"/>
                    <a:pt x="21600" y="0"/>
                  </a:cubicBezTo>
                  <a:close/>
                </a:path>
              </a:pathLst>
            </a:custGeom>
            <a:solidFill>
              <a:srgbClr val="31859C"/>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sp>
        <p:nvSpPr>
          <p:cNvPr id="87" name="Shape 87"/>
          <p:cNvSpPr/>
          <p:nvPr/>
        </p:nvSpPr>
        <p:spPr>
          <a:xfrm>
            <a:off x="3861918" y="2612638"/>
            <a:ext cx="1403503" cy="140350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ln w="38100">
            <a:solidFill>
              <a:srgbClr val="215968"/>
            </a:solidFill>
            <a:round/>
          </a:ln>
          <a:effectLst>
            <a:outerShdw blurRad="12700" dist="63500" dir="1800000" rotWithShape="0">
              <a:srgbClr val="DDD9C3">
                <a:alpha val="30000"/>
              </a:srgbClr>
            </a:outerShdw>
          </a:effectLst>
        </p:spPr>
        <p:txBody>
          <a:bodyPr lIns="0" tIns="0" rIns="0" bIns="0" anchor="ctr"/>
          <a:lstStyle/>
          <a:p>
            <a:pPr lvl="0" algn="ctr">
              <a:defRPr>
                <a:solidFill>
                  <a:srgbClr val="CFCAB1"/>
                </a:solidFill>
                <a:uFill>
                  <a:solidFill>
                    <a:srgbClr val="CFCAB1"/>
                  </a:solidFill>
                </a:uFill>
              </a:defRPr>
            </a:pPr>
            <a:endParaRPr/>
          </a:p>
        </p:txBody>
      </p:sp>
      <p:sp>
        <p:nvSpPr>
          <p:cNvPr id="88" name="Shape 88"/>
          <p:cNvSpPr/>
          <p:nvPr/>
        </p:nvSpPr>
        <p:spPr>
          <a:xfrm>
            <a:off x="6856476" y="4044131"/>
            <a:ext cx="1369569" cy="7772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sz="4000">
                <a:solidFill>
                  <a:srgbClr val="B4B1A1"/>
                </a:solidFill>
                <a:uFill>
                  <a:solidFill>
                    <a:srgbClr val="DDD9C3"/>
                  </a:solidFill>
                </a:uFill>
                <a:latin typeface="Bree Serif"/>
                <a:ea typeface="Bree Serif"/>
                <a:cs typeface="Bree Serif"/>
                <a:sym typeface="Bree Serif"/>
              </a:defRPr>
            </a:lvl1pPr>
          </a:lstStyle>
          <a:p>
            <a:pPr lvl="0">
              <a:defRPr sz="1800">
                <a:solidFill>
                  <a:srgbClr val="000000"/>
                </a:solidFill>
                <a:uFillTx/>
              </a:defRPr>
            </a:pPr>
            <a:r>
              <a:rPr sz="4000">
                <a:solidFill>
                  <a:srgbClr val="B4B1A1"/>
                </a:solidFill>
                <a:uFill>
                  <a:solidFill>
                    <a:srgbClr val="DDD9C3"/>
                  </a:solidFill>
                </a:uFill>
              </a:rPr>
              <a:t>Why?</a:t>
            </a:r>
          </a:p>
        </p:txBody>
      </p:sp>
      <p:sp>
        <p:nvSpPr>
          <p:cNvPr id="89" name="Shape 89"/>
          <p:cNvSpPr/>
          <p:nvPr/>
        </p:nvSpPr>
        <p:spPr>
          <a:xfrm>
            <a:off x="6350000" y="4718673"/>
            <a:ext cx="2382521" cy="64633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ctr">
              <a:defRPr>
                <a:uFillTx/>
              </a:defRPr>
            </a:pPr>
            <a:r>
              <a:rPr sz="1200" dirty="0">
                <a:solidFill>
                  <a:srgbClr val="215968"/>
                </a:solidFill>
                <a:uFill>
                  <a:solidFill>
                    <a:srgbClr val="215968"/>
                  </a:solidFill>
                </a:uFill>
              </a:rPr>
              <a:t>Why is this an opportunity</a:t>
            </a:r>
          </a:p>
          <a:p>
            <a:pPr lvl="0" algn="ctr">
              <a:defRPr>
                <a:uFillTx/>
              </a:defRPr>
            </a:pPr>
            <a:r>
              <a:rPr sz="1200" dirty="0">
                <a:solidFill>
                  <a:srgbClr val="215968"/>
                </a:solidFill>
                <a:uFill>
                  <a:solidFill>
                    <a:srgbClr val="215968"/>
                  </a:solidFill>
                </a:uFill>
              </a:rPr>
              <a:t>this investor will want to be</a:t>
            </a:r>
          </a:p>
          <a:p>
            <a:pPr lvl="0" algn="ctr">
              <a:defRPr>
                <a:uFillTx/>
              </a:defRPr>
            </a:pPr>
            <a:r>
              <a:rPr sz="1200" dirty="0">
                <a:solidFill>
                  <a:srgbClr val="215968"/>
                </a:solidFill>
                <a:uFill>
                  <a:solidFill>
                    <a:srgbClr val="215968"/>
                  </a:solidFill>
                </a:uFill>
              </a:rPr>
              <a:t>a </a:t>
            </a:r>
            <a:r>
              <a:rPr sz="1200" dirty="0" smtClean="0">
                <a:solidFill>
                  <a:srgbClr val="215968"/>
                </a:solidFill>
                <a:uFill>
                  <a:solidFill>
                    <a:srgbClr val="215968"/>
                  </a:solidFill>
                </a:uFill>
              </a:rPr>
              <a:t>pa</a:t>
            </a:r>
            <a:r>
              <a:rPr lang="en-US" sz="1200" dirty="0" smtClean="0">
                <a:solidFill>
                  <a:srgbClr val="215968"/>
                </a:solidFill>
                <a:uFill>
                  <a:solidFill>
                    <a:srgbClr val="215968"/>
                  </a:solidFill>
                </a:uFill>
              </a:rPr>
              <a:t>r</a:t>
            </a:r>
            <a:r>
              <a:rPr sz="1200" dirty="0" smtClean="0">
                <a:solidFill>
                  <a:srgbClr val="215968"/>
                </a:solidFill>
                <a:uFill>
                  <a:solidFill>
                    <a:srgbClr val="215968"/>
                  </a:solidFill>
                </a:uFill>
              </a:rPr>
              <a:t>t </a:t>
            </a:r>
            <a:r>
              <a:rPr sz="1200" dirty="0">
                <a:solidFill>
                  <a:srgbClr val="215968"/>
                </a:solidFill>
                <a:uFill>
                  <a:solidFill>
                    <a:srgbClr val="215968"/>
                  </a:solidFill>
                </a:uFill>
              </a:rPr>
              <a:t>of?</a:t>
            </a:r>
          </a:p>
        </p:txBody>
      </p:sp>
      <p:grpSp>
        <p:nvGrpSpPr>
          <p:cNvPr id="93" name="Group 93"/>
          <p:cNvGrpSpPr/>
          <p:nvPr/>
        </p:nvGrpSpPr>
        <p:grpSpPr>
          <a:xfrm>
            <a:off x="6938550" y="2720030"/>
            <a:ext cx="1193308" cy="1193292"/>
            <a:chOff x="0" y="0"/>
            <a:chExt cx="1193307" cy="1193291"/>
          </a:xfrm>
        </p:grpSpPr>
        <p:sp>
          <p:nvSpPr>
            <p:cNvPr id="90" name="Shape 90"/>
            <p:cNvSpPr/>
            <p:nvPr/>
          </p:nvSpPr>
          <p:spPr>
            <a:xfrm>
              <a:off x="17" y="0"/>
              <a:ext cx="1188721" cy="118872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31859C"/>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91" name="Shape 91"/>
            <p:cNvSpPr/>
            <p:nvPr/>
          </p:nvSpPr>
          <p:spPr>
            <a:xfrm rot="10800000">
              <a:off x="598947" y="18"/>
              <a:ext cx="594360" cy="118872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9671" y="21600"/>
                    <a:pt x="0" y="16765"/>
                    <a:pt x="0" y="10800"/>
                  </a:cubicBezTo>
                  <a:cubicBezTo>
                    <a:pt x="0" y="4835"/>
                    <a:pt x="9671" y="0"/>
                    <a:pt x="21600" y="0"/>
                  </a:cubicBezTo>
                  <a:close/>
                </a:path>
              </a:pathLst>
            </a:custGeom>
            <a:gradFill flip="none" rotWithShape="1">
              <a:gsLst>
                <a:gs pos="60000">
                  <a:srgbClr val="31859C">
                    <a:alpha val="91000"/>
                  </a:srgbClr>
                </a:gs>
                <a:gs pos="100000">
                  <a:srgbClr val="3BA3C0">
                    <a:alpha val="91000"/>
                  </a:srgbClr>
                </a:gs>
              </a:gsLst>
              <a:lin ang="4800000" scaled="0"/>
            </a:gra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92" name="Shape 92"/>
            <p:cNvSpPr/>
            <p:nvPr/>
          </p:nvSpPr>
          <p:spPr>
            <a:xfrm rot="16200000">
              <a:off x="297179" y="301750"/>
              <a:ext cx="594362" cy="118872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9671" y="21600"/>
                    <a:pt x="0" y="16765"/>
                    <a:pt x="0" y="10800"/>
                  </a:cubicBezTo>
                  <a:cubicBezTo>
                    <a:pt x="0" y="4835"/>
                    <a:pt x="9671" y="0"/>
                    <a:pt x="21600" y="0"/>
                  </a:cubicBezTo>
                  <a:close/>
                </a:path>
              </a:pathLst>
            </a:custGeom>
            <a:solidFill>
              <a:srgbClr val="31859C"/>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sp>
        <p:nvSpPr>
          <p:cNvPr id="94" name="Shape 94"/>
          <p:cNvSpPr/>
          <p:nvPr/>
        </p:nvSpPr>
        <p:spPr>
          <a:xfrm>
            <a:off x="6831178" y="2612638"/>
            <a:ext cx="1403503" cy="140350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ln w="38100">
            <a:solidFill>
              <a:srgbClr val="215968"/>
            </a:solidFill>
            <a:round/>
          </a:ln>
          <a:effectLst>
            <a:outerShdw blurRad="12700" dist="63500" dir="1800000" rotWithShape="0">
              <a:srgbClr val="DDD9C3">
                <a:alpha val="30000"/>
              </a:srgbClr>
            </a:outerShdw>
          </a:effectLst>
        </p:spPr>
        <p:txBody>
          <a:bodyPr lIns="0" tIns="0" rIns="0" bIns="0" anchor="ctr"/>
          <a:lstStyle/>
          <a:p>
            <a:pPr lvl="0" algn="ctr">
              <a:defRPr>
                <a:solidFill>
                  <a:srgbClr val="CFCAB1"/>
                </a:solidFill>
                <a:uFill>
                  <a:solidFill>
                    <a:srgbClr val="CFCAB1"/>
                  </a:solidFill>
                </a:uFill>
              </a:defRPr>
            </a:pPr>
            <a:endParaRPr/>
          </a:p>
        </p:txBody>
      </p:sp>
      <p:sp>
        <p:nvSpPr>
          <p:cNvPr id="95" name="Shape 95"/>
          <p:cNvSpPr/>
          <p:nvPr/>
        </p:nvSpPr>
        <p:spPr>
          <a:xfrm>
            <a:off x="1595119" y="1193154"/>
            <a:ext cx="5953762" cy="739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ctr">
              <a:defRPr>
                <a:uFillTx/>
              </a:defRPr>
            </a:pPr>
            <a:r>
              <a:rPr sz="1400">
                <a:solidFill>
                  <a:srgbClr val="215968"/>
                </a:solidFill>
                <a:uFill>
                  <a:solidFill>
                    <a:srgbClr val="215968"/>
                  </a:solidFill>
                </a:uFill>
              </a:rPr>
              <a:t>Provide an introduction to the questions: What, How &amp; Why.</a:t>
            </a:r>
          </a:p>
          <a:p>
            <a:pPr lvl="0" algn="ctr">
              <a:defRPr>
                <a:uFillTx/>
              </a:defRPr>
            </a:pPr>
            <a:r>
              <a:rPr sz="1400">
                <a:solidFill>
                  <a:srgbClr val="215968"/>
                </a:solidFill>
                <a:uFill>
                  <a:solidFill>
                    <a:srgbClr val="215968"/>
                  </a:solidFill>
                </a:uFill>
              </a:rPr>
              <a:t>We recommend not going more than </a:t>
            </a:r>
          </a:p>
          <a:p>
            <a:pPr lvl="0" algn="ctr">
              <a:defRPr>
                <a:uFillTx/>
              </a:defRPr>
            </a:pPr>
            <a:r>
              <a:rPr sz="1400">
                <a:solidFill>
                  <a:srgbClr val="215968"/>
                </a:solidFill>
                <a:uFill>
                  <a:solidFill>
                    <a:srgbClr val="215968"/>
                  </a:solidFill>
                </a:uFill>
              </a:rPr>
              <a:t>3 lines here. Short and sweet.</a:t>
            </a:r>
          </a:p>
        </p:txBody>
      </p:sp>
      <p:pic>
        <p:nvPicPr>
          <p:cNvPr id="96" name="Untitled-15.pdf"/>
          <p:cNvPicPr/>
          <p:nvPr/>
        </p:nvPicPr>
        <p:blipFill>
          <a:blip r:embed="rId2">
            <a:extLst/>
          </a:blip>
          <a:stretch>
            <a:fillRect/>
          </a:stretch>
        </p:blipFill>
        <p:spPr>
          <a:xfrm>
            <a:off x="1311784" y="3051243"/>
            <a:ext cx="589149" cy="548482"/>
          </a:xfrm>
          <a:prstGeom prst="rect">
            <a:avLst/>
          </a:prstGeom>
          <a:ln w="12700">
            <a:miter lim="400000"/>
          </a:ln>
        </p:spPr>
      </p:pic>
      <p:pic>
        <p:nvPicPr>
          <p:cNvPr id="97" name="Untitled-16.pdf"/>
          <p:cNvPicPr/>
          <p:nvPr/>
        </p:nvPicPr>
        <p:blipFill>
          <a:blip r:embed="rId3">
            <a:extLst/>
          </a:blip>
          <a:stretch>
            <a:fillRect/>
          </a:stretch>
        </p:blipFill>
        <p:spPr>
          <a:xfrm>
            <a:off x="4154063" y="2897713"/>
            <a:ext cx="780163" cy="777241"/>
          </a:xfrm>
          <a:prstGeom prst="rect">
            <a:avLst/>
          </a:prstGeom>
          <a:ln w="12700">
            <a:miter lim="400000"/>
          </a:ln>
        </p:spPr>
      </p:pic>
      <p:pic>
        <p:nvPicPr>
          <p:cNvPr id="98" name="Untitled-17.pdf"/>
          <p:cNvPicPr/>
          <p:nvPr/>
        </p:nvPicPr>
        <p:blipFill>
          <a:blip r:embed="rId4">
            <a:extLst/>
          </a:blip>
          <a:stretch>
            <a:fillRect/>
          </a:stretch>
        </p:blipFill>
        <p:spPr>
          <a:xfrm>
            <a:off x="7375503" y="3009173"/>
            <a:ext cx="350566" cy="581139"/>
          </a:xfrm>
          <a:prstGeom prst="rect">
            <a:avLst/>
          </a:prstGeom>
          <a:ln w="12700">
            <a:miter lim="400000"/>
          </a:ln>
        </p:spPr>
      </p:pic>
      <p:pic>
        <p:nvPicPr>
          <p:cNvPr id="99" name="Untitled-17.pdf"/>
          <p:cNvPicPr/>
          <p:nvPr/>
        </p:nvPicPr>
        <p:blipFill>
          <a:blip r:embed="rId4">
            <a:extLst/>
          </a:blip>
          <a:stretch>
            <a:fillRect/>
          </a:stretch>
        </p:blipFill>
        <p:spPr>
          <a:xfrm>
            <a:off x="7187356" y="3261381"/>
            <a:ext cx="182030" cy="301753"/>
          </a:xfrm>
          <a:prstGeom prst="rect">
            <a:avLst/>
          </a:prstGeom>
          <a:ln w="12700">
            <a:miter lim="400000"/>
          </a:ln>
        </p:spPr>
      </p:pic>
      <p:pic>
        <p:nvPicPr>
          <p:cNvPr id="100" name="Untitled-17.pdf"/>
          <p:cNvPicPr/>
          <p:nvPr/>
        </p:nvPicPr>
        <p:blipFill>
          <a:blip r:embed="rId4">
            <a:extLst/>
          </a:blip>
          <a:stretch>
            <a:fillRect/>
          </a:stretch>
        </p:blipFill>
        <p:spPr>
          <a:xfrm>
            <a:off x="7732186" y="3261381"/>
            <a:ext cx="182029" cy="301753"/>
          </a:xfrm>
          <a:prstGeom prst="rect">
            <a:avLst/>
          </a:prstGeom>
          <a:ln w="12700">
            <a:miter lim="400000"/>
          </a:ln>
        </p:spPr>
      </p:pic>
    </p:spTree>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7F6F0"/>
        </a:solidFill>
        <a:effectLst/>
      </p:bgPr>
    </p:bg>
    <p:spTree>
      <p:nvGrpSpPr>
        <p:cNvPr id="1" name=""/>
        <p:cNvGrpSpPr/>
        <p:nvPr/>
      </p:nvGrpSpPr>
      <p:grpSpPr>
        <a:xfrm>
          <a:off x="0" y="0"/>
          <a:ext cx="0" cy="0"/>
          <a:chOff x="0" y="0"/>
          <a:chExt cx="0" cy="0"/>
        </a:xfrm>
      </p:grpSpPr>
      <p:pic>
        <p:nvPicPr>
          <p:cNvPr id="102" name="pic1.jpg"/>
          <p:cNvPicPr/>
          <p:nvPr/>
        </p:nvPicPr>
        <p:blipFill>
          <a:blip r:embed="rId2">
            <a:extLst/>
          </a:blip>
          <a:stretch>
            <a:fillRect/>
          </a:stretch>
        </p:blipFill>
        <p:spPr>
          <a:xfrm>
            <a:off x="0" y="4638681"/>
            <a:ext cx="9144000" cy="1828801"/>
          </a:xfrm>
          <a:prstGeom prst="rect">
            <a:avLst/>
          </a:prstGeom>
          <a:ln w="12700">
            <a:miter lim="400000"/>
          </a:ln>
        </p:spPr>
      </p:pic>
      <p:sp>
        <p:nvSpPr>
          <p:cNvPr id="103" name="Shape 103"/>
          <p:cNvSpPr/>
          <p:nvPr/>
        </p:nvSpPr>
        <p:spPr>
          <a:xfrm>
            <a:off x="0" y="6446520"/>
            <a:ext cx="9144000" cy="411481"/>
          </a:xfrm>
          <a:prstGeom prst="rect">
            <a:avLst/>
          </a:prstGeom>
          <a:solidFill>
            <a:srgbClr val="EEECE1"/>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104" name="Shape 104"/>
          <p:cNvSpPr/>
          <p:nvPr/>
        </p:nvSpPr>
        <p:spPr>
          <a:xfrm>
            <a:off x="8732519" y="6446520"/>
            <a:ext cx="411481" cy="411481"/>
          </a:xfrm>
          <a:prstGeom prst="rect">
            <a:avLst/>
          </a:prstGeom>
          <a:solidFill>
            <a:srgbClr val="31859C"/>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105" name="Shape 105"/>
          <p:cNvSpPr/>
          <p:nvPr/>
        </p:nvSpPr>
        <p:spPr>
          <a:xfrm>
            <a:off x="411480" y="752694"/>
            <a:ext cx="8326119" cy="1"/>
          </a:xfrm>
          <a:prstGeom prst="line">
            <a:avLst/>
          </a:prstGeom>
          <a:ln w="25400">
            <a:solidFill>
              <a:srgbClr val="31859C"/>
            </a:solidFill>
            <a:prstDash val="sysDot"/>
            <a:round/>
          </a:ln>
        </p:spPr>
        <p:txBody>
          <a:bodyPr lIns="0" tIns="0" rIns="0" bIns="0"/>
          <a:lstStyle/>
          <a:p>
            <a:pPr lvl="0">
              <a:defRPr sz="1200">
                <a:uFillTx/>
                <a:latin typeface="+mj-lt"/>
                <a:ea typeface="+mj-ea"/>
                <a:cs typeface="+mj-cs"/>
                <a:sym typeface="Helvetica"/>
              </a:defRPr>
            </a:pPr>
            <a:endParaRPr/>
          </a:p>
        </p:txBody>
      </p:sp>
      <p:sp>
        <p:nvSpPr>
          <p:cNvPr id="106" name="Shape 106"/>
          <p:cNvSpPr/>
          <p:nvPr/>
        </p:nvSpPr>
        <p:spPr>
          <a:xfrm>
            <a:off x="331951" y="66429"/>
            <a:ext cx="2442783" cy="637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defRPr>
                <a:uFillTx/>
              </a:defRPr>
            </a:pPr>
            <a:r>
              <a:rPr sz="3000">
                <a:solidFill>
                  <a:srgbClr val="DDD9C3"/>
                </a:solidFill>
                <a:uFill>
                  <a:solidFill>
                    <a:srgbClr val="DDD9C3"/>
                  </a:solidFill>
                </a:uFill>
                <a:latin typeface="Bree Serif"/>
                <a:ea typeface="Bree Serif"/>
                <a:cs typeface="Bree Serif"/>
                <a:sym typeface="Bree Serif"/>
              </a:rPr>
              <a:t>02.</a:t>
            </a:r>
            <a:r>
              <a:rPr sz="3200">
                <a:solidFill>
                  <a:srgbClr val="31859C"/>
                </a:solidFill>
                <a:uFill>
                  <a:solidFill>
                    <a:srgbClr val="31859C"/>
                  </a:solidFill>
                </a:uFill>
                <a:latin typeface="Bree Serif"/>
                <a:ea typeface="Bree Serif"/>
                <a:cs typeface="Bree Serif"/>
                <a:sym typeface="Bree Serif"/>
              </a:rPr>
              <a:t> </a:t>
            </a:r>
            <a:r>
              <a:rPr sz="2500">
                <a:solidFill>
                  <a:srgbClr val="31859C"/>
                </a:solidFill>
                <a:uFill>
                  <a:solidFill>
                    <a:srgbClr val="31859C"/>
                  </a:solidFill>
                </a:uFill>
                <a:latin typeface="Bree Serif"/>
                <a:ea typeface="Bree Serif"/>
                <a:cs typeface="Bree Serif"/>
                <a:sym typeface="Bree Serif"/>
              </a:rPr>
              <a:t>The Problem</a:t>
            </a:r>
          </a:p>
        </p:txBody>
      </p:sp>
      <p:sp>
        <p:nvSpPr>
          <p:cNvPr id="107" name="Shape 107"/>
          <p:cNvSpPr/>
          <p:nvPr/>
        </p:nvSpPr>
        <p:spPr>
          <a:xfrm>
            <a:off x="411479" y="6513589"/>
            <a:ext cx="2644081" cy="256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100">
                <a:solidFill>
                  <a:srgbClr val="31859C"/>
                </a:solidFill>
                <a:uFill>
                  <a:solidFill>
                    <a:srgbClr val="31859C"/>
                  </a:solidFill>
                </a:uFill>
              </a:defRPr>
            </a:lvl1pPr>
          </a:lstStyle>
          <a:p>
            <a:pPr lvl="0">
              <a:defRPr sz="1800">
                <a:solidFill>
                  <a:srgbClr val="000000"/>
                </a:solidFill>
                <a:uFillTx/>
              </a:defRPr>
            </a:pPr>
            <a:r>
              <a:rPr sz="1100">
                <a:solidFill>
                  <a:srgbClr val="31859C"/>
                </a:solidFill>
                <a:uFill>
                  <a:solidFill>
                    <a:srgbClr val="31859C"/>
                  </a:solidFill>
                </a:uFill>
              </a:rPr>
              <a:t>Your Company Name Presentation</a:t>
            </a:r>
          </a:p>
        </p:txBody>
      </p:sp>
      <p:sp>
        <p:nvSpPr>
          <p:cNvPr id="108" name="Shape 108"/>
          <p:cNvSpPr/>
          <p:nvPr/>
        </p:nvSpPr>
        <p:spPr>
          <a:xfrm>
            <a:off x="973396" y="1255529"/>
            <a:ext cx="1188721" cy="118872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ln w="38100">
            <a:solidFill>
              <a:srgbClr val="31859C"/>
            </a:solidFill>
            <a:round/>
          </a:ln>
          <a:effectLst>
            <a:outerShdw blurRad="12700" dist="63500" dir="1800000" rotWithShape="0">
              <a:srgbClr val="DDD9C3">
                <a:alpha val="30000"/>
              </a:srgbClr>
            </a:outerShdw>
          </a:effectLst>
        </p:spPr>
        <p:txBody>
          <a:bodyPr lIns="0" tIns="0" rIns="0" bIns="0" anchor="ctr"/>
          <a:lstStyle/>
          <a:p>
            <a:pPr lvl="0" algn="ctr">
              <a:defRPr>
                <a:solidFill>
                  <a:srgbClr val="CFCAB1"/>
                </a:solidFill>
                <a:uFill>
                  <a:solidFill>
                    <a:srgbClr val="CFCAB1"/>
                  </a:solidFill>
                </a:uFill>
              </a:defRPr>
            </a:pPr>
            <a:endParaRPr/>
          </a:p>
        </p:txBody>
      </p:sp>
      <p:pic>
        <p:nvPicPr>
          <p:cNvPr id="109" name="image5.pdf" descr="Untitled-7.eps"/>
          <p:cNvPicPr/>
          <p:nvPr/>
        </p:nvPicPr>
        <p:blipFill>
          <a:blip r:embed="rId3">
            <a:extLst/>
          </a:blip>
          <a:stretch>
            <a:fillRect/>
          </a:stretch>
        </p:blipFill>
        <p:spPr>
          <a:xfrm>
            <a:off x="1304198" y="1494792"/>
            <a:ext cx="557968" cy="608595"/>
          </a:xfrm>
          <a:prstGeom prst="rect">
            <a:avLst/>
          </a:prstGeom>
          <a:ln w="12700">
            <a:miter lim="400000"/>
          </a:ln>
          <a:effectLst>
            <a:outerShdw blurRad="12700" dist="63500" dir="1800000" rotWithShape="0">
              <a:srgbClr val="DDD9C3">
                <a:alpha val="30000"/>
              </a:srgbClr>
            </a:outerShdw>
          </a:effectLst>
        </p:spPr>
      </p:pic>
      <p:sp>
        <p:nvSpPr>
          <p:cNvPr id="110" name="Shape 110"/>
          <p:cNvSpPr/>
          <p:nvPr/>
        </p:nvSpPr>
        <p:spPr>
          <a:xfrm>
            <a:off x="973396" y="2925702"/>
            <a:ext cx="1188721" cy="118872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ln w="38100">
            <a:solidFill>
              <a:srgbClr val="31859C"/>
            </a:solidFill>
            <a:round/>
          </a:ln>
          <a:effectLst>
            <a:outerShdw blurRad="12700" dist="63500" dir="1800000" rotWithShape="0">
              <a:srgbClr val="DDD9C3">
                <a:alpha val="30000"/>
              </a:srgbClr>
            </a:outerShdw>
          </a:effectLst>
        </p:spPr>
        <p:txBody>
          <a:bodyPr lIns="0" tIns="0" rIns="0" bIns="0" anchor="ctr"/>
          <a:lstStyle/>
          <a:p>
            <a:pPr lvl="0" algn="ctr">
              <a:defRPr>
                <a:solidFill>
                  <a:srgbClr val="CFCAB1"/>
                </a:solidFill>
                <a:uFill>
                  <a:solidFill>
                    <a:srgbClr val="CFCAB1"/>
                  </a:solidFill>
                </a:uFill>
              </a:defRPr>
            </a:pPr>
            <a:endParaRPr/>
          </a:p>
        </p:txBody>
      </p:sp>
      <p:pic>
        <p:nvPicPr>
          <p:cNvPr id="111" name="image6.pdf" descr="Untitled-8.eps"/>
          <p:cNvPicPr/>
          <p:nvPr/>
        </p:nvPicPr>
        <p:blipFill>
          <a:blip r:embed="rId4">
            <a:extLst/>
          </a:blip>
          <a:stretch>
            <a:fillRect/>
          </a:stretch>
        </p:blipFill>
        <p:spPr>
          <a:xfrm>
            <a:off x="1281249" y="3188342"/>
            <a:ext cx="570757" cy="557785"/>
          </a:xfrm>
          <a:prstGeom prst="rect">
            <a:avLst/>
          </a:prstGeom>
          <a:ln w="12700">
            <a:miter lim="400000"/>
          </a:ln>
          <a:effectLst>
            <a:outerShdw blurRad="12700" dist="63500" dir="1800000" rotWithShape="0">
              <a:srgbClr val="DDD9C3">
                <a:alpha val="30000"/>
              </a:srgbClr>
            </a:outerShdw>
          </a:effectLst>
        </p:spPr>
      </p:pic>
      <p:sp>
        <p:nvSpPr>
          <p:cNvPr id="112" name="Shape 112"/>
          <p:cNvSpPr/>
          <p:nvPr/>
        </p:nvSpPr>
        <p:spPr>
          <a:xfrm>
            <a:off x="411480" y="4897570"/>
            <a:ext cx="2616201" cy="7772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4000">
                <a:solidFill>
                  <a:srgbClr val="31859C"/>
                </a:solidFill>
                <a:uFill>
                  <a:solidFill>
                    <a:srgbClr val="31859C"/>
                  </a:solidFill>
                </a:uFill>
                <a:latin typeface="Bree Serif"/>
                <a:ea typeface="Bree Serif"/>
                <a:cs typeface="Bree Serif"/>
                <a:sym typeface="Bree Serif"/>
              </a:defRPr>
            </a:lvl1pPr>
          </a:lstStyle>
          <a:p>
            <a:pPr lvl="0">
              <a:defRPr sz="1800">
                <a:solidFill>
                  <a:srgbClr val="000000"/>
                </a:solidFill>
                <a:uFillTx/>
              </a:defRPr>
            </a:pPr>
            <a:r>
              <a:rPr sz="4000">
                <a:solidFill>
                  <a:srgbClr val="31859C"/>
                </a:solidFill>
                <a:uFill>
                  <a:solidFill>
                    <a:srgbClr val="31859C"/>
                  </a:solidFill>
                </a:uFill>
              </a:rPr>
              <a:t>Conclusion</a:t>
            </a:r>
          </a:p>
        </p:txBody>
      </p:sp>
      <p:sp>
        <p:nvSpPr>
          <p:cNvPr id="113" name="Shape 113"/>
          <p:cNvSpPr/>
          <p:nvPr/>
        </p:nvSpPr>
        <p:spPr>
          <a:xfrm>
            <a:off x="411480" y="5602958"/>
            <a:ext cx="5740453"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a:uFillTx/>
              </a:defRPr>
            </a:pPr>
            <a:r>
              <a:rPr sz="1200">
                <a:solidFill>
                  <a:srgbClr val="215968"/>
                </a:solidFill>
                <a:uFill>
                  <a:solidFill>
                    <a:srgbClr val="215968"/>
                  </a:solidFill>
                </a:uFill>
              </a:rPr>
              <a:t>Here, you want to unify your thoughts and summarize the problems</a:t>
            </a:r>
          </a:p>
          <a:p>
            <a:pPr lvl="0">
              <a:defRPr>
                <a:uFillTx/>
              </a:defRPr>
            </a:pPr>
            <a:r>
              <a:rPr sz="1200">
                <a:solidFill>
                  <a:srgbClr val="215968"/>
                </a:solidFill>
                <a:uFill>
                  <a:solidFill>
                    <a:srgbClr val="215968"/>
                  </a:solidFill>
                </a:uFill>
              </a:rPr>
              <a:t>that exist. Feel free to change the background image as you see fit.</a:t>
            </a:r>
          </a:p>
        </p:txBody>
      </p:sp>
      <p:grpSp>
        <p:nvGrpSpPr>
          <p:cNvPr id="116" name="Group 116"/>
          <p:cNvGrpSpPr/>
          <p:nvPr/>
        </p:nvGrpSpPr>
        <p:grpSpPr>
          <a:xfrm>
            <a:off x="2570479" y="1244369"/>
            <a:ext cx="5425442" cy="995617"/>
            <a:chOff x="0" y="0"/>
            <a:chExt cx="5425440" cy="995615"/>
          </a:xfrm>
        </p:grpSpPr>
        <p:sp>
          <p:nvSpPr>
            <p:cNvPr id="114" name="Shape 114"/>
            <p:cNvSpPr/>
            <p:nvPr/>
          </p:nvSpPr>
          <p:spPr>
            <a:xfrm>
              <a:off x="0" y="472375"/>
              <a:ext cx="5425441" cy="523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400">
                  <a:solidFill>
                    <a:srgbClr val="215968"/>
                  </a:solidFill>
                  <a:uFill>
                    <a:solidFill>
                      <a:srgbClr val="215968"/>
                    </a:solidFill>
                  </a:uFill>
                </a:defRPr>
              </a:lvl1pPr>
            </a:lstStyle>
            <a:p>
              <a:pPr lvl="0">
                <a:defRPr sz="1800">
                  <a:solidFill>
                    <a:srgbClr val="000000"/>
                  </a:solidFill>
                  <a:uFillTx/>
                </a:defRPr>
              </a:pPr>
              <a:r>
                <a:rPr sz="1400">
                  <a:solidFill>
                    <a:srgbClr val="215968"/>
                  </a:solidFill>
                  <a:uFill>
                    <a:solidFill>
                      <a:srgbClr val="215968"/>
                    </a:solidFill>
                  </a:uFill>
                </a:rPr>
                <a:t>Maybe an unaddressed gap in your market? Maybe there are existing players who are neglecting a (new) customer?</a:t>
              </a:r>
            </a:p>
          </p:txBody>
        </p:sp>
        <p:sp>
          <p:nvSpPr>
            <p:cNvPr id="115" name="Shape 115"/>
            <p:cNvSpPr/>
            <p:nvPr/>
          </p:nvSpPr>
          <p:spPr>
            <a:xfrm>
              <a:off x="10160" y="0"/>
              <a:ext cx="1947571" cy="51054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defRPr sz="2400">
                  <a:solidFill>
                    <a:srgbClr val="B4B1A1"/>
                  </a:solidFill>
                  <a:uFill>
                    <a:solidFill>
                      <a:srgbClr val="DDD9C3"/>
                    </a:solidFill>
                  </a:uFill>
                  <a:latin typeface="Bree Serif"/>
                  <a:ea typeface="Bree Serif"/>
                  <a:cs typeface="Bree Serif"/>
                  <a:sym typeface="Bree Serif"/>
                </a:defRPr>
              </a:lvl1pPr>
            </a:lstStyle>
            <a:p>
              <a:pPr lvl="0">
                <a:defRPr sz="1800">
                  <a:solidFill>
                    <a:srgbClr val="000000"/>
                  </a:solidFill>
                  <a:uFillTx/>
                </a:defRPr>
              </a:pPr>
              <a:r>
                <a:rPr sz="2400">
                  <a:solidFill>
                    <a:srgbClr val="B4B1A1"/>
                  </a:solidFill>
                  <a:uFill>
                    <a:solidFill>
                      <a:srgbClr val="DDD9C3"/>
                    </a:solidFill>
                  </a:uFill>
                </a:rPr>
                <a:t>First Problem</a:t>
              </a:r>
            </a:p>
          </p:txBody>
        </p:sp>
      </p:grpSp>
      <p:grpSp>
        <p:nvGrpSpPr>
          <p:cNvPr id="119" name="Group 119"/>
          <p:cNvGrpSpPr/>
          <p:nvPr/>
        </p:nvGrpSpPr>
        <p:grpSpPr>
          <a:xfrm>
            <a:off x="2570479" y="2914542"/>
            <a:ext cx="5425442" cy="1211517"/>
            <a:chOff x="0" y="0"/>
            <a:chExt cx="5425440" cy="1211515"/>
          </a:xfrm>
        </p:grpSpPr>
        <p:sp>
          <p:nvSpPr>
            <p:cNvPr id="117" name="Shape 117"/>
            <p:cNvSpPr/>
            <p:nvPr/>
          </p:nvSpPr>
          <p:spPr>
            <a:xfrm>
              <a:off x="0" y="472375"/>
              <a:ext cx="5425441" cy="739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lvl="0">
                <a:defRPr>
                  <a:uFillTx/>
                </a:defRPr>
              </a:pPr>
              <a:r>
                <a:rPr sz="1400">
                  <a:solidFill>
                    <a:srgbClr val="296C7B"/>
                  </a:solidFill>
                </a:rPr>
                <a:t>Are your customers losing money? Are multiple players losing money?</a:t>
              </a:r>
            </a:p>
            <a:p>
              <a:pPr lvl="0">
                <a:defRPr>
                  <a:uFillTx/>
                </a:defRPr>
              </a:pPr>
              <a:r>
                <a:rPr sz="1400">
                  <a:solidFill>
                    <a:srgbClr val="296C7B"/>
                  </a:solidFill>
                </a:rPr>
                <a:t>Even though there may be more, we recommend limiting to the 2 biggest problems you’re addressing. Otherwise, feel free to add a 3</a:t>
              </a:r>
              <a:r>
                <a:rPr sz="1400" baseline="31999">
                  <a:solidFill>
                    <a:srgbClr val="296C7B"/>
                  </a:solidFill>
                </a:rPr>
                <a:t>rd</a:t>
              </a:r>
              <a:r>
                <a:rPr sz="1400">
                  <a:solidFill>
                    <a:srgbClr val="296C7B"/>
                  </a:solidFill>
                </a:rPr>
                <a:t>.</a:t>
              </a:r>
            </a:p>
          </p:txBody>
        </p:sp>
        <p:sp>
          <p:nvSpPr>
            <p:cNvPr id="118" name="Shape 118"/>
            <p:cNvSpPr/>
            <p:nvPr/>
          </p:nvSpPr>
          <p:spPr>
            <a:xfrm>
              <a:off x="10160" y="0"/>
              <a:ext cx="2270354" cy="51054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defRPr sz="2400">
                  <a:solidFill>
                    <a:srgbClr val="B4B1A1"/>
                  </a:solidFill>
                  <a:uFill>
                    <a:solidFill>
                      <a:srgbClr val="DDD9C3"/>
                    </a:solidFill>
                  </a:uFill>
                  <a:latin typeface="Bree Serif"/>
                  <a:ea typeface="Bree Serif"/>
                  <a:cs typeface="Bree Serif"/>
                  <a:sym typeface="Bree Serif"/>
                </a:defRPr>
              </a:lvl1pPr>
            </a:lstStyle>
            <a:p>
              <a:pPr lvl="0">
                <a:defRPr sz="1800">
                  <a:solidFill>
                    <a:srgbClr val="000000"/>
                  </a:solidFill>
                  <a:uFillTx/>
                </a:defRPr>
              </a:pPr>
              <a:r>
                <a:rPr sz="2400">
                  <a:solidFill>
                    <a:srgbClr val="B4B1A1"/>
                  </a:solidFill>
                  <a:uFill>
                    <a:solidFill>
                      <a:srgbClr val="DDD9C3"/>
                    </a:solidFill>
                  </a:uFill>
                </a:rPr>
                <a:t>Second Problem</a:t>
              </a:r>
            </a:p>
          </p:txBody>
        </p:sp>
      </p:grpSp>
      <p:sp>
        <p:nvSpPr>
          <p:cNvPr id="120" name="Shape 120"/>
          <p:cNvSpPr/>
          <p:nvPr/>
        </p:nvSpPr>
        <p:spPr>
          <a:xfrm>
            <a:off x="6025566" y="6508867"/>
            <a:ext cx="2644080" cy="2565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r">
              <a:defRPr sz="1100">
                <a:solidFill>
                  <a:srgbClr val="D5D1B8"/>
                </a:solidFill>
                <a:uFill>
                  <a:solidFill>
                    <a:srgbClr val="D5D1B8"/>
                  </a:solidFill>
                </a:uFill>
              </a:defRPr>
            </a:lvl1pPr>
          </a:lstStyle>
          <a:p>
            <a:pPr lvl="0">
              <a:defRPr sz="1800">
                <a:solidFill>
                  <a:srgbClr val="000000"/>
                </a:solidFill>
                <a:uFillTx/>
              </a:defRPr>
            </a:pPr>
            <a:r>
              <a:rPr sz="1100">
                <a:solidFill>
                  <a:srgbClr val="D5D1B8"/>
                </a:solidFill>
                <a:uFill>
                  <a:solidFill>
                    <a:srgbClr val="D5D1B8"/>
                  </a:solidFill>
                </a:uFill>
              </a:rPr>
              <a:t>page</a:t>
            </a:r>
          </a:p>
        </p:txBody>
      </p:sp>
      <p:sp>
        <p:nvSpPr>
          <p:cNvPr id="121" name="Shape 121"/>
          <p:cNvSpPr/>
          <p:nvPr/>
        </p:nvSpPr>
        <p:spPr>
          <a:xfrm>
            <a:off x="8827553" y="6443090"/>
            <a:ext cx="221413" cy="3962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lgn="ctr">
              <a:defRPr>
                <a:solidFill>
                  <a:srgbClr val="EEECE1"/>
                </a:solidFill>
                <a:uFill>
                  <a:solidFill>
                    <a:srgbClr val="EEECE1"/>
                  </a:solidFill>
                </a:uFill>
                <a:latin typeface="Bree Serif"/>
                <a:ea typeface="Bree Serif"/>
                <a:cs typeface="Bree Serif"/>
                <a:sym typeface="Bree Serif"/>
              </a:defRPr>
            </a:lvl1pPr>
          </a:lstStyle>
          <a:p>
            <a:pPr lvl="0">
              <a:defRPr>
                <a:solidFill>
                  <a:srgbClr val="000000"/>
                </a:solidFill>
                <a:uFillTx/>
              </a:defRPr>
            </a:pPr>
            <a:r>
              <a:rPr>
                <a:solidFill>
                  <a:srgbClr val="EEECE1"/>
                </a:solidFill>
                <a:uFill>
                  <a:solidFill>
                    <a:srgbClr val="EEECE1"/>
                  </a:solidFill>
                </a:uFill>
              </a:rPr>
              <a:t>2</a:t>
            </a:r>
          </a:p>
        </p:txBody>
      </p:sp>
    </p:spTree>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7F6F0"/>
        </a:solidFill>
        <a:effectLst/>
      </p:bgPr>
    </p:bg>
    <p:spTree>
      <p:nvGrpSpPr>
        <p:cNvPr id="1" name=""/>
        <p:cNvGrpSpPr/>
        <p:nvPr/>
      </p:nvGrpSpPr>
      <p:grpSpPr>
        <a:xfrm>
          <a:off x="0" y="0"/>
          <a:ext cx="0" cy="0"/>
          <a:chOff x="0" y="0"/>
          <a:chExt cx="0" cy="0"/>
        </a:xfrm>
      </p:grpSpPr>
      <p:pic>
        <p:nvPicPr>
          <p:cNvPr id="123" name="image7.pdf" descr="Untitled-1.eps"/>
          <p:cNvPicPr/>
          <p:nvPr/>
        </p:nvPicPr>
        <p:blipFill>
          <a:blip r:embed="rId2">
            <a:extLst/>
          </a:blip>
          <a:stretch>
            <a:fillRect/>
          </a:stretch>
        </p:blipFill>
        <p:spPr>
          <a:xfrm rot="21103781">
            <a:off x="1221267" y="2673100"/>
            <a:ext cx="1763487" cy="1975105"/>
          </a:xfrm>
          <a:prstGeom prst="rect">
            <a:avLst/>
          </a:prstGeom>
          <a:ln w="12700">
            <a:miter lim="400000"/>
          </a:ln>
        </p:spPr>
      </p:pic>
      <p:sp>
        <p:nvSpPr>
          <p:cNvPr id="124" name="Shape 124"/>
          <p:cNvSpPr/>
          <p:nvPr/>
        </p:nvSpPr>
        <p:spPr>
          <a:xfrm>
            <a:off x="0" y="6446520"/>
            <a:ext cx="9144000" cy="411481"/>
          </a:xfrm>
          <a:prstGeom prst="rect">
            <a:avLst/>
          </a:prstGeom>
          <a:solidFill>
            <a:srgbClr val="EEECE1"/>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125" name="Shape 125"/>
          <p:cNvSpPr/>
          <p:nvPr/>
        </p:nvSpPr>
        <p:spPr>
          <a:xfrm>
            <a:off x="8732519" y="6446520"/>
            <a:ext cx="411481" cy="411481"/>
          </a:xfrm>
          <a:prstGeom prst="rect">
            <a:avLst/>
          </a:prstGeom>
          <a:solidFill>
            <a:srgbClr val="31859C"/>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126" name="Shape 126"/>
          <p:cNvSpPr/>
          <p:nvPr/>
        </p:nvSpPr>
        <p:spPr>
          <a:xfrm>
            <a:off x="411480" y="752694"/>
            <a:ext cx="8326119" cy="1"/>
          </a:xfrm>
          <a:prstGeom prst="line">
            <a:avLst/>
          </a:prstGeom>
          <a:ln w="25400">
            <a:solidFill>
              <a:srgbClr val="31859C"/>
            </a:solidFill>
            <a:prstDash val="sysDot"/>
            <a:round/>
          </a:ln>
        </p:spPr>
        <p:txBody>
          <a:bodyPr lIns="0" tIns="0" rIns="0" bIns="0"/>
          <a:lstStyle/>
          <a:p>
            <a:pPr lvl="0">
              <a:defRPr sz="1200">
                <a:uFillTx/>
                <a:latin typeface="+mj-lt"/>
                <a:ea typeface="+mj-ea"/>
                <a:cs typeface="+mj-cs"/>
                <a:sym typeface="Helvetica"/>
              </a:defRPr>
            </a:pPr>
            <a:endParaRPr/>
          </a:p>
        </p:txBody>
      </p:sp>
      <p:sp>
        <p:nvSpPr>
          <p:cNvPr id="127" name="Shape 127"/>
          <p:cNvSpPr/>
          <p:nvPr/>
        </p:nvSpPr>
        <p:spPr>
          <a:xfrm>
            <a:off x="411479" y="6513589"/>
            <a:ext cx="2644081" cy="256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100">
                <a:solidFill>
                  <a:srgbClr val="31859C"/>
                </a:solidFill>
                <a:uFill>
                  <a:solidFill>
                    <a:srgbClr val="31859C"/>
                  </a:solidFill>
                </a:uFill>
              </a:defRPr>
            </a:lvl1pPr>
          </a:lstStyle>
          <a:p>
            <a:pPr lvl="0">
              <a:defRPr sz="1800">
                <a:solidFill>
                  <a:srgbClr val="000000"/>
                </a:solidFill>
                <a:uFillTx/>
              </a:defRPr>
            </a:pPr>
            <a:r>
              <a:rPr sz="1100">
                <a:solidFill>
                  <a:srgbClr val="31859C"/>
                </a:solidFill>
                <a:uFill>
                  <a:solidFill>
                    <a:srgbClr val="31859C"/>
                  </a:solidFill>
                </a:uFill>
              </a:rPr>
              <a:t>Your Company Name Presentation</a:t>
            </a:r>
          </a:p>
        </p:txBody>
      </p:sp>
      <p:sp>
        <p:nvSpPr>
          <p:cNvPr id="128" name="Shape 128"/>
          <p:cNvSpPr/>
          <p:nvPr/>
        </p:nvSpPr>
        <p:spPr>
          <a:xfrm>
            <a:off x="2030247" y="1467555"/>
            <a:ext cx="2194561" cy="21945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7F6F0"/>
          </a:solidFill>
          <a:ln w="38100">
            <a:solidFill>
              <a:srgbClr val="40879F"/>
            </a:solidFill>
            <a:round/>
          </a:ln>
          <a:effectLst>
            <a:outerShdw blurRad="12700" dist="63500" dir="1800000" rotWithShape="0">
              <a:srgbClr val="DDD9C3">
                <a:alpha val="30000"/>
              </a:srgbClr>
            </a:outerShdw>
          </a:effectLst>
        </p:spPr>
        <p:txBody>
          <a:bodyPr lIns="0" tIns="0" rIns="0" bIns="0" anchor="ctr"/>
          <a:lstStyle/>
          <a:p>
            <a:pPr lvl="0" algn="ctr">
              <a:defRPr>
                <a:solidFill>
                  <a:srgbClr val="CFCAB1"/>
                </a:solidFill>
                <a:uFill>
                  <a:solidFill>
                    <a:srgbClr val="CFCAB1"/>
                  </a:solidFill>
                </a:uFill>
              </a:defRPr>
            </a:pPr>
            <a:endParaRPr/>
          </a:p>
        </p:txBody>
      </p:sp>
      <p:sp>
        <p:nvSpPr>
          <p:cNvPr id="129" name="Shape 129"/>
          <p:cNvSpPr/>
          <p:nvPr/>
        </p:nvSpPr>
        <p:spPr>
          <a:xfrm>
            <a:off x="2114641" y="1532279"/>
            <a:ext cx="2011681" cy="201168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00CC99"/>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130" name="Shape 130"/>
          <p:cNvSpPr/>
          <p:nvPr/>
        </p:nvSpPr>
        <p:spPr>
          <a:xfrm>
            <a:off x="1376338" y="4053607"/>
            <a:ext cx="1645922" cy="164592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7F6F0"/>
          </a:solidFill>
          <a:ln w="38100">
            <a:solidFill>
              <a:srgbClr val="40879F"/>
            </a:solidFill>
            <a:round/>
          </a:ln>
          <a:effectLst>
            <a:outerShdw blurRad="12700" dist="63500" dir="1800000" rotWithShape="0">
              <a:srgbClr val="DDD9C3">
                <a:alpha val="30000"/>
              </a:srgbClr>
            </a:outerShdw>
          </a:effectLst>
        </p:spPr>
        <p:txBody>
          <a:bodyPr lIns="0" tIns="0" rIns="0" bIns="0" anchor="ctr"/>
          <a:lstStyle/>
          <a:p>
            <a:pPr lvl="0" algn="ctr">
              <a:defRPr>
                <a:solidFill>
                  <a:srgbClr val="FFFFFF"/>
                </a:solidFill>
                <a:uFill>
                  <a:solidFill>
                    <a:srgbClr val="FFFFFF"/>
                  </a:solidFill>
                </a:uFill>
              </a:defRPr>
            </a:pPr>
            <a:endParaRPr/>
          </a:p>
        </p:txBody>
      </p:sp>
      <p:sp>
        <p:nvSpPr>
          <p:cNvPr id="131" name="Shape 131"/>
          <p:cNvSpPr/>
          <p:nvPr/>
        </p:nvSpPr>
        <p:spPr>
          <a:xfrm>
            <a:off x="1467779" y="4145048"/>
            <a:ext cx="1463041" cy="146304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9900"/>
          </a:solidFill>
          <a:ln w="12700">
            <a:miter lim="400000"/>
          </a:ln>
          <a:effectLst>
            <a:outerShdw blurRad="254000" dir="5400000" rotWithShape="0">
              <a:srgbClr val="948A54">
                <a:alpha val="20000"/>
              </a:srgbClr>
            </a:outerShdw>
          </a:effectLst>
        </p:spPr>
        <p:txBody>
          <a:bodyPr lIns="0" tIns="0" rIns="0" bIns="0" anchor="ctr"/>
          <a:lstStyle/>
          <a:p>
            <a:pPr lvl="0" algn="ctr">
              <a:defRPr>
                <a:solidFill>
                  <a:srgbClr val="FFFFFF"/>
                </a:solidFill>
                <a:uFill>
                  <a:solidFill>
                    <a:srgbClr val="FFFFFF"/>
                  </a:solidFill>
                </a:uFill>
              </a:defRPr>
            </a:pPr>
            <a:endParaRPr/>
          </a:p>
        </p:txBody>
      </p:sp>
      <p:sp>
        <p:nvSpPr>
          <p:cNvPr id="132" name="Shape 132"/>
          <p:cNvSpPr/>
          <p:nvPr/>
        </p:nvSpPr>
        <p:spPr>
          <a:xfrm>
            <a:off x="518836" y="1956477"/>
            <a:ext cx="1371602" cy="1371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7F6F0"/>
          </a:solidFill>
          <a:ln w="38100">
            <a:solidFill>
              <a:srgbClr val="40879F"/>
            </a:solidFill>
            <a:round/>
          </a:ln>
          <a:effectLst>
            <a:outerShdw blurRad="12700" dist="63500" dir="1800000" rotWithShape="0">
              <a:srgbClr val="DDD9C3">
                <a:alpha val="30000"/>
              </a:srgbClr>
            </a:outerShdw>
          </a:effectLst>
        </p:spPr>
        <p:txBody>
          <a:bodyPr lIns="0" tIns="0" rIns="0" bIns="0" anchor="ctr"/>
          <a:lstStyle/>
          <a:p>
            <a:pPr lvl="0" algn="ctr">
              <a:defRPr>
                <a:solidFill>
                  <a:srgbClr val="FFFFFF"/>
                </a:solidFill>
                <a:uFill>
                  <a:solidFill>
                    <a:srgbClr val="FFFFFF"/>
                  </a:solidFill>
                </a:uFill>
              </a:defRPr>
            </a:pPr>
            <a:endParaRPr/>
          </a:p>
        </p:txBody>
      </p:sp>
      <p:sp>
        <p:nvSpPr>
          <p:cNvPr id="133" name="Shape 133"/>
          <p:cNvSpPr/>
          <p:nvPr/>
        </p:nvSpPr>
        <p:spPr>
          <a:xfrm>
            <a:off x="1892948" y="3570675"/>
            <a:ext cx="182881" cy="18288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DDD9C3"/>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134" name="Shape 134"/>
          <p:cNvSpPr/>
          <p:nvPr/>
        </p:nvSpPr>
        <p:spPr>
          <a:xfrm>
            <a:off x="2356467" y="3031151"/>
            <a:ext cx="91441" cy="9144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31859C"/>
          </a:solidFill>
          <a:ln w="12700">
            <a:miter lim="400000"/>
          </a:ln>
        </p:spPr>
        <p:txBody>
          <a:bodyPr lIns="0" tIns="0" rIns="0" bIns="0" anchor="ctr"/>
          <a:lstStyle/>
          <a:p>
            <a:pPr lvl="0" algn="ctr">
              <a:defRPr sz="2000">
                <a:solidFill>
                  <a:srgbClr val="FFFFFF"/>
                </a:solidFill>
                <a:uFill>
                  <a:solidFill>
                    <a:srgbClr val="FFFFFF"/>
                  </a:solidFill>
                </a:uFill>
              </a:defRPr>
            </a:pPr>
            <a:endParaRPr/>
          </a:p>
        </p:txBody>
      </p:sp>
      <p:sp>
        <p:nvSpPr>
          <p:cNvPr id="135" name="Shape 135"/>
          <p:cNvSpPr/>
          <p:nvPr/>
        </p:nvSpPr>
        <p:spPr>
          <a:xfrm>
            <a:off x="5098415" y="3429179"/>
            <a:ext cx="3639184" cy="1"/>
          </a:xfrm>
          <a:prstGeom prst="line">
            <a:avLst/>
          </a:prstGeom>
          <a:ln w="25400">
            <a:solidFill>
              <a:srgbClr val="DDD9C3"/>
            </a:solidFill>
            <a:prstDash val="sysDot"/>
            <a:round/>
          </a:ln>
        </p:spPr>
        <p:txBody>
          <a:bodyPr lIns="0" tIns="0" rIns="0" bIns="0"/>
          <a:lstStyle/>
          <a:p>
            <a:pPr lvl="0">
              <a:defRPr sz="1200">
                <a:uFillTx/>
                <a:latin typeface="+mj-lt"/>
                <a:ea typeface="+mj-ea"/>
                <a:cs typeface="+mj-cs"/>
                <a:sym typeface="Helvetica"/>
              </a:defRPr>
            </a:pPr>
            <a:endParaRPr/>
          </a:p>
        </p:txBody>
      </p:sp>
      <p:sp>
        <p:nvSpPr>
          <p:cNvPr id="136" name="Shape 136"/>
          <p:cNvSpPr/>
          <p:nvPr/>
        </p:nvSpPr>
        <p:spPr>
          <a:xfrm>
            <a:off x="5092070" y="4253986"/>
            <a:ext cx="3639184" cy="1"/>
          </a:xfrm>
          <a:prstGeom prst="line">
            <a:avLst/>
          </a:prstGeom>
          <a:ln w="25400">
            <a:solidFill>
              <a:srgbClr val="DDD9C3"/>
            </a:solidFill>
            <a:prstDash val="sysDot"/>
            <a:round/>
          </a:ln>
        </p:spPr>
        <p:txBody>
          <a:bodyPr lIns="0" tIns="0" rIns="0" bIns="0"/>
          <a:lstStyle/>
          <a:p>
            <a:pPr lvl="0">
              <a:defRPr sz="1200">
                <a:uFillTx/>
                <a:latin typeface="+mj-lt"/>
                <a:ea typeface="+mj-ea"/>
                <a:cs typeface="+mj-cs"/>
                <a:sym typeface="Helvetica"/>
              </a:defRPr>
            </a:pPr>
            <a:endParaRPr/>
          </a:p>
        </p:txBody>
      </p:sp>
      <p:sp>
        <p:nvSpPr>
          <p:cNvPr id="137" name="Shape 137"/>
          <p:cNvSpPr/>
          <p:nvPr/>
        </p:nvSpPr>
        <p:spPr>
          <a:xfrm rot="10800000">
            <a:off x="3120481" y="1540833"/>
            <a:ext cx="1005841" cy="201168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9671" y="21600"/>
                  <a:pt x="0" y="16765"/>
                  <a:pt x="0" y="10800"/>
                </a:cubicBezTo>
                <a:cubicBezTo>
                  <a:pt x="0" y="4835"/>
                  <a:pt x="9671" y="0"/>
                  <a:pt x="21600" y="0"/>
                </a:cubicBezTo>
                <a:close/>
              </a:path>
            </a:pathLst>
          </a:custGeom>
          <a:gradFill>
            <a:gsLst>
              <a:gs pos="57000">
                <a:srgbClr val="00CC99"/>
              </a:gs>
              <a:gs pos="100000">
                <a:srgbClr val="00DFAA">
                  <a:alpha val="91000"/>
                </a:srgbClr>
              </a:gs>
            </a:gsLst>
            <a:lin ang="3000000"/>
          </a:gra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138" name="Shape 138"/>
          <p:cNvSpPr/>
          <p:nvPr/>
        </p:nvSpPr>
        <p:spPr>
          <a:xfrm>
            <a:off x="4672126" y="2081180"/>
            <a:ext cx="3917494" cy="510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400">
                <a:solidFill>
                  <a:srgbClr val="B4B1A1"/>
                </a:solidFill>
                <a:uFillTx/>
                <a:latin typeface="Bree Serif"/>
                <a:ea typeface="Bree Serif"/>
                <a:cs typeface="Bree Serif"/>
                <a:sym typeface="Bree Serif"/>
              </a:defRPr>
            </a:lvl1pPr>
          </a:lstStyle>
          <a:p>
            <a:pPr lvl="0">
              <a:defRPr sz="1800">
                <a:solidFill>
                  <a:srgbClr val="000000"/>
                </a:solidFill>
              </a:defRPr>
            </a:pPr>
            <a:r>
              <a:rPr sz="2400">
                <a:solidFill>
                  <a:srgbClr val="B4B1A1"/>
                </a:solidFill>
              </a:rPr>
              <a:t>Market Opportunity Header</a:t>
            </a:r>
          </a:p>
        </p:txBody>
      </p:sp>
      <p:sp>
        <p:nvSpPr>
          <p:cNvPr id="139" name="Shape 139"/>
          <p:cNvSpPr/>
          <p:nvPr/>
        </p:nvSpPr>
        <p:spPr>
          <a:xfrm>
            <a:off x="5098415" y="2713075"/>
            <a:ext cx="3634104"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200">
                <a:solidFill>
                  <a:srgbClr val="215968"/>
                </a:solidFill>
                <a:uFill>
                  <a:solidFill>
                    <a:srgbClr val="215968"/>
                  </a:solidFill>
                </a:uFill>
              </a:defRPr>
            </a:lvl1pPr>
          </a:lstStyle>
          <a:p>
            <a:pPr lvl="0">
              <a:defRPr sz="1800">
                <a:solidFill>
                  <a:srgbClr val="000000"/>
                </a:solidFill>
                <a:uFillTx/>
              </a:defRPr>
            </a:pPr>
            <a:r>
              <a:rPr sz="1200">
                <a:solidFill>
                  <a:srgbClr val="215968"/>
                </a:solidFill>
                <a:uFill>
                  <a:solidFill>
                    <a:srgbClr val="215968"/>
                  </a:solidFill>
                </a:uFill>
              </a:rPr>
              <a:t>Each bubble to the left has a bullet in this list so that you can expand upon your thoughts</a:t>
            </a:r>
          </a:p>
        </p:txBody>
      </p:sp>
      <p:sp>
        <p:nvSpPr>
          <p:cNvPr id="140" name="Shape 140"/>
          <p:cNvSpPr/>
          <p:nvPr/>
        </p:nvSpPr>
        <p:spPr>
          <a:xfrm>
            <a:off x="4687622" y="2692369"/>
            <a:ext cx="332741" cy="3200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a:solidFill>
                  <a:srgbClr val="25CA9A"/>
                </a:solidFill>
                <a:uFill>
                  <a:solidFill>
                    <a:srgbClr val="25CA9A"/>
                  </a:solidFill>
                </a:uFill>
                <a:latin typeface="Wingdings"/>
                <a:ea typeface="Wingdings"/>
                <a:cs typeface="Wingdings"/>
                <a:sym typeface="Wingdings"/>
              </a:defRPr>
            </a:lvl1pPr>
          </a:lstStyle>
          <a:p>
            <a:pPr lvl="0">
              <a:defRPr>
                <a:solidFill>
                  <a:srgbClr val="000000"/>
                </a:solidFill>
                <a:uFillTx/>
              </a:defRPr>
            </a:pPr>
            <a:r>
              <a:rPr>
                <a:solidFill>
                  <a:srgbClr val="25CA9A"/>
                </a:solidFill>
                <a:uFill>
                  <a:solidFill>
                    <a:srgbClr val="25CA9A"/>
                  </a:solidFill>
                </a:uFill>
              </a:rPr>
              <a:t>◉</a:t>
            </a:r>
          </a:p>
        </p:txBody>
      </p:sp>
      <p:sp>
        <p:nvSpPr>
          <p:cNvPr id="141" name="Shape 141"/>
          <p:cNvSpPr/>
          <p:nvPr/>
        </p:nvSpPr>
        <p:spPr>
          <a:xfrm>
            <a:off x="5092069" y="3537884"/>
            <a:ext cx="3634104"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200">
                <a:solidFill>
                  <a:srgbClr val="215968"/>
                </a:solidFill>
                <a:uFill>
                  <a:solidFill>
                    <a:srgbClr val="215968"/>
                  </a:solidFill>
                </a:uFill>
              </a:defRPr>
            </a:lvl1pPr>
          </a:lstStyle>
          <a:p>
            <a:pPr lvl="0">
              <a:defRPr sz="1800">
                <a:solidFill>
                  <a:srgbClr val="000000"/>
                </a:solidFill>
                <a:uFillTx/>
              </a:defRPr>
            </a:pPr>
            <a:r>
              <a:rPr sz="1200">
                <a:solidFill>
                  <a:srgbClr val="215968"/>
                </a:solidFill>
                <a:uFill>
                  <a:solidFill>
                    <a:srgbClr val="215968"/>
                  </a:solidFill>
                </a:uFill>
              </a:rPr>
              <a:t>It’s up to you what you include as points on this slide and if they’re dollar or percentage based (or other)</a:t>
            </a:r>
          </a:p>
        </p:txBody>
      </p:sp>
      <p:sp>
        <p:nvSpPr>
          <p:cNvPr id="142" name="Shape 142"/>
          <p:cNvSpPr/>
          <p:nvPr/>
        </p:nvSpPr>
        <p:spPr>
          <a:xfrm>
            <a:off x="4681277" y="3517177"/>
            <a:ext cx="332741" cy="3200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a:solidFill>
                  <a:srgbClr val="FB9820"/>
                </a:solidFill>
                <a:uFill>
                  <a:solidFill>
                    <a:srgbClr val="FB9820"/>
                  </a:solidFill>
                </a:uFill>
                <a:latin typeface="Wingdings"/>
                <a:ea typeface="Wingdings"/>
                <a:cs typeface="Wingdings"/>
                <a:sym typeface="Wingdings"/>
              </a:defRPr>
            </a:lvl1pPr>
          </a:lstStyle>
          <a:p>
            <a:pPr lvl="0">
              <a:defRPr>
                <a:solidFill>
                  <a:srgbClr val="000000"/>
                </a:solidFill>
                <a:uFillTx/>
              </a:defRPr>
            </a:pPr>
            <a:r>
              <a:rPr>
                <a:solidFill>
                  <a:srgbClr val="FB9820"/>
                </a:solidFill>
                <a:uFill>
                  <a:solidFill>
                    <a:srgbClr val="FB9820"/>
                  </a:solidFill>
                </a:uFill>
              </a:rPr>
              <a:t>◉</a:t>
            </a:r>
          </a:p>
        </p:txBody>
      </p:sp>
      <p:sp>
        <p:nvSpPr>
          <p:cNvPr id="143" name="Shape 143"/>
          <p:cNvSpPr/>
          <p:nvPr/>
        </p:nvSpPr>
        <p:spPr>
          <a:xfrm>
            <a:off x="5095061" y="4353352"/>
            <a:ext cx="3634104"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200">
                <a:solidFill>
                  <a:srgbClr val="215968"/>
                </a:solidFill>
                <a:uFill>
                  <a:solidFill>
                    <a:srgbClr val="215968"/>
                  </a:solidFill>
                </a:uFill>
              </a:defRPr>
            </a:lvl1pPr>
          </a:lstStyle>
          <a:p>
            <a:pPr lvl="0">
              <a:defRPr sz="1800">
                <a:solidFill>
                  <a:srgbClr val="000000"/>
                </a:solidFill>
                <a:uFillTx/>
              </a:defRPr>
            </a:pPr>
            <a:r>
              <a:rPr sz="1200">
                <a:solidFill>
                  <a:srgbClr val="215968"/>
                </a:solidFill>
                <a:uFill>
                  <a:solidFill>
                    <a:srgbClr val="215968"/>
                  </a:solidFill>
                </a:uFill>
              </a:rPr>
              <a:t>If need be, you can add or delete bubbles and bullets, as you see fit.</a:t>
            </a:r>
          </a:p>
        </p:txBody>
      </p:sp>
      <p:sp>
        <p:nvSpPr>
          <p:cNvPr id="144" name="Shape 144"/>
          <p:cNvSpPr/>
          <p:nvPr/>
        </p:nvSpPr>
        <p:spPr>
          <a:xfrm>
            <a:off x="4684269" y="4332646"/>
            <a:ext cx="332741" cy="3200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a:solidFill>
                  <a:srgbClr val="3BCCCB"/>
                </a:solidFill>
                <a:uFill>
                  <a:solidFill>
                    <a:srgbClr val="3BCCCB"/>
                  </a:solidFill>
                </a:uFill>
                <a:latin typeface="Wingdings"/>
                <a:ea typeface="Wingdings"/>
                <a:cs typeface="Wingdings"/>
                <a:sym typeface="Wingdings"/>
              </a:defRPr>
            </a:lvl1pPr>
          </a:lstStyle>
          <a:p>
            <a:pPr lvl="0">
              <a:defRPr>
                <a:solidFill>
                  <a:srgbClr val="000000"/>
                </a:solidFill>
                <a:uFillTx/>
              </a:defRPr>
            </a:pPr>
            <a:r>
              <a:rPr>
                <a:solidFill>
                  <a:srgbClr val="3BCCCB"/>
                </a:solidFill>
                <a:uFill>
                  <a:solidFill>
                    <a:srgbClr val="3BCCCB"/>
                  </a:solidFill>
                </a:uFill>
              </a:rPr>
              <a:t>◉</a:t>
            </a:r>
          </a:p>
        </p:txBody>
      </p:sp>
      <p:grpSp>
        <p:nvGrpSpPr>
          <p:cNvPr id="148" name="Group 148"/>
          <p:cNvGrpSpPr/>
          <p:nvPr/>
        </p:nvGrpSpPr>
        <p:grpSpPr>
          <a:xfrm>
            <a:off x="1467756" y="4159196"/>
            <a:ext cx="1468688" cy="1468666"/>
            <a:chOff x="0" y="0"/>
            <a:chExt cx="1468686" cy="1468664"/>
          </a:xfrm>
        </p:grpSpPr>
        <p:sp>
          <p:nvSpPr>
            <p:cNvPr id="145" name="Shape 145"/>
            <p:cNvSpPr/>
            <p:nvPr/>
          </p:nvSpPr>
          <p:spPr>
            <a:xfrm>
              <a:off x="21" y="-1"/>
              <a:ext cx="1463042" cy="146304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B9820"/>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46" name="Shape 146"/>
            <p:cNvSpPr/>
            <p:nvPr/>
          </p:nvSpPr>
          <p:spPr>
            <a:xfrm rot="10800000">
              <a:off x="737166" y="22"/>
              <a:ext cx="731521" cy="146304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9671" y="21600"/>
                    <a:pt x="0" y="16765"/>
                    <a:pt x="0" y="10800"/>
                  </a:cubicBezTo>
                  <a:cubicBezTo>
                    <a:pt x="0" y="4835"/>
                    <a:pt x="9671" y="0"/>
                    <a:pt x="21600" y="0"/>
                  </a:cubicBezTo>
                  <a:close/>
                </a:path>
              </a:pathLst>
            </a:custGeom>
            <a:gradFill flip="none" rotWithShape="1">
              <a:gsLst>
                <a:gs pos="58999">
                  <a:srgbClr val="FB9820">
                    <a:alpha val="91000"/>
                  </a:srgbClr>
                </a:gs>
                <a:gs pos="100000">
                  <a:srgbClr val="FFB807">
                    <a:alpha val="91000"/>
                  </a:srgbClr>
                </a:gs>
              </a:gsLst>
              <a:lin ang="4079999" scaled="0"/>
            </a:gra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47" name="Shape 147"/>
            <p:cNvSpPr/>
            <p:nvPr/>
          </p:nvSpPr>
          <p:spPr>
            <a:xfrm rot="16200000">
              <a:off x="365760" y="371384"/>
              <a:ext cx="731521" cy="146304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9671" y="21600"/>
                    <a:pt x="0" y="16765"/>
                    <a:pt x="0" y="10800"/>
                  </a:cubicBezTo>
                  <a:cubicBezTo>
                    <a:pt x="0" y="4835"/>
                    <a:pt x="9671" y="0"/>
                    <a:pt x="21600" y="0"/>
                  </a:cubicBezTo>
                  <a:close/>
                </a:path>
              </a:pathLst>
            </a:custGeom>
            <a:solidFill>
              <a:srgbClr val="FB9820"/>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sp>
        <p:nvSpPr>
          <p:cNvPr id="149" name="Shape 149"/>
          <p:cNvSpPr/>
          <p:nvPr/>
        </p:nvSpPr>
        <p:spPr>
          <a:xfrm rot="16200000">
            <a:off x="2624576" y="2062814"/>
            <a:ext cx="1005841" cy="2011682"/>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9671" y="21600"/>
                  <a:pt x="0" y="16765"/>
                  <a:pt x="0" y="10800"/>
                </a:cubicBezTo>
                <a:cubicBezTo>
                  <a:pt x="0" y="4835"/>
                  <a:pt x="9671" y="0"/>
                  <a:pt x="21600" y="0"/>
                </a:cubicBezTo>
                <a:close/>
              </a:path>
            </a:pathLst>
          </a:custGeom>
          <a:solidFill>
            <a:srgbClr val="00CC99"/>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150" name="Shape 150"/>
          <p:cNvSpPr/>
          <p:nvPr/>
        </p:nvSpPr>
        <p:spPr>
          <a:xfrm>
            <a:off x="2191299" y="1873259"/>
            <a:ext cx="1870152" cy="1475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lgn="ctr">
              <a:defRPr>
                <a:uFillTx/>
              </a:defRPr>
            </a:pPr>
            <a:r>
              <a:rPr sz="3200">
                <a:solidFill>
                  <a:srgbClr val="FFFFFF"/>
                </a:solidFill>
                <a:uFill>
                  <a:solidFill>
                    <a:srgbClr val="FFFFFF"/>
                  </a:solidFill>
                </a:uFill>
                <a:latin typeface="Bree Serif"/>
                <a:ea typeface="Bree Serif"/>
                <a:cs typeface="Bree Serif"/>
                <a:sym typeface="Bree Serif"/>
              </a:rPr>
              <a:t>$1.4B</a:t>
            </a:r>
          </a:p>
          <a:p>
            <a:pPr lvl="0" algn="ctr">
              <a:defRPr>
                <a:uFillTx/>
              </a:defRPr>
            </a:pPr>
            <a:r>
              <a:rPr sz="2400">
                <a:solidFill>
                  <a:srgbClr val="FFFFFF"/>
                </a:solidFill>
                <a:uFill>
                  <a:solidFill>
                    <a:srgbClr val="FFFFFF"/>
                  </a:solidFill>
                </a:uFill>
                <a:latin typeface="Bree Serif"/>
                <a:ea typeface="Bree Serif"/>
                <a:cs typeface="Bree Serif"/>
                <a:sym typeface="Bree Serif"/>
              </a:rPr>
              <a:t>total market</a:t>
            </a:r>
          </a:p>
          <a:p>
            <a:pPr lvl="0" algn="ctr">
              <a:defRPr>
                <a:uFillTx/>
              </a:defRPr>
            </a:pPr>
            <a:r>
              <a:rPr sz="2400">
                <a:solidFill>
                  <a:srgbClr val="FFFFFF"/>
                </a:solidFill>
                <a:uFill>
                  <a:solidFill>
                    <a:srgbClr val="FFFFFF"/>
                  </a:solidFill>
                </a:uFill>
                <a:latin typeface="Bree Serif"/>
                <a:ea typeface="Bree Serif"/>
                <a:cs typeface="Bree Serif"/>
                <a:sym typeface="Bree Serif"/>
              </a:rPr>
              <a:t>spend</a:t>
            </a:r>
          </a:p>
        </p:txBody>
      </p:sp>
      <p:sp>
        <p:nvSpPr>
          <p:cNvPr id="151" name="Shape 151"/>
          <p:cNvSpPr/>
          <p:nvPr/>
        </p:nvSpPr>
        <p:spPr>
          <a:xfrm>
            <a:off x="1546366" y="4343103"/>
            <a:ext cx="1305866" cy="1107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lgn="ctr">
              <a:defRPr>
                <a:uFillTx/>
              </a:defRPr>
            </a:pPr>
            <a:r>
              <a:rPr sz="2800">
                <a:solidFill>
                  <a:srgbClr val="FFFFFF"/>
                </a:solidFill>
                <a:uFill>
                  <a:solidFill>
                    <a:srgbClr val="FFFFFF"/>
                  </a:solidFill>
                </a:uFill>
                <a:latin typeface="Bree Serif"/>
                <a:ea typeface="Bree Serif"/>
                <a:cs typeface="Bree Serif"/>
                <a:sym typeface="Bree Serif"/>
              </a:rPr>
              <a:t>34%</a:t>
            </a:r>
          </a:p>
          <a:p>
            <a:pPr lvl="0" algn="ctr">
              <a:defRPr>
                <a:uFillTx/>
              </a:defRPr>
            </a:pPr>
            <a:r>
              <a:rPr sz="1600">
                <a:solidFill>
                  <a:srgbClr val="FFFFFF"/>
                </a:solidFill>
                <a:uFill>
                  <a:solidFill>
                    <a:srgbClr val="FFFFFF"/>
                  </a:solidFill>
                </a:uFill>
                <a:latin typeface="Bree Serif"/>
                <a:ea typeface="Bree Serif"/>
                <a:cs typeface="Bree Serif"/>
                <a:sym typeface="Bree Serif"/>
              </a:rPr>
              <a:t>of customers</a:t>
            </a:r>
          </a:p>
          <a:p>
            <a:pPr lvl="0" algn="ctr">
              <a:defRPr>
                <a:uFillTx/>
              </a:defRPr>
            </a:pPr>
            <a:r>
              <a:rPr sz="1600">
                <a:solidFill>
                  <a:srgbClr val="FFFFFF"/>
                </a:solidFill>
                <a:uFill>
                  <a:solidFill>
                    <a:srgbClr val="FFFFFF"/>
                  </a:solidFill>
                </a:uFill>
                <a:latin typeface="Bree Serif"/>
                <a:ea typeface="Bree Serif"/>
                <a:cs typeface="Bree Serif"/>
                <a:sym typeface="Bree Serif"/>
              </a:rPr>
              <a:t>doing X</a:t>
            </a:r>
          </a:p>
        </p:txBody>
      </p:sp>
      <p:grpSp>
        <p:nvGrpSpPr>
          <p:cNvPr id="155" name="Group 155"/>
          <p:cNvGrpSpPr/>
          <p:nvPr/>
        </p:nvGrpSpPr>
        <p:grpSpPr>
          <a:xfrm>
            <a:off x="603854" y="2044325"/>
            <a:ext cx="1193308" cy="1193289"/>
            <a:chOff x="0" y="0"/>
            <a:chExt cx="1193307" cy="1193288"/>
          </a:xfrm>
        </p:grpSpPr>
        <p:sp>
          <p:nvSpPr>
            <p:cNvPr id="152" name="Shape 152"/>
            <p:cNvSpPr/>
            <p:nvPr/>
          </p:nvSpPr>
          <p:spPr>
            <a:xfrm>
              <a:off x="17" y="0"/>
              <a:ext cx="1188721" cy="118872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33CCCC"/>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53" name="Shape 153"/>
            <p:cNvSpPr/>
            <p:nvPr/>
          </p:nvSpPr>
          <p:spPr>
            <a:xfrm rot="10800000">
              <a:off x="598947" y="18"/>
              <a:ext cx="594360" cy="118872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9671" y="21600"/>
                    <a:pt x="0" y="16765"/>
                    <a:pt x="0" y="10800"/>
                  </a:cubicBezTo>
                  <a:cubicBezTo>
                    <a:pt x="0" y="4835"/>
                    <a:pt x="9671" y="0"/>
                    <a:pt x="21600" y="0"/>
                  </a:cubicBezTo>
                  <a:close/>
                </a:path>
              </a:pathLst>
            </a:custGeom>
            <a:gradFill flip="none" rotWithShape="1">
              <a:gsLst>
                <a:gs pos="60000">
                  <a:srgbClr val="3BCCCB">
                    <a:alpha val="91000"/>
                  </a:srgbClr>
                </a:gs>
                <a:gs pos="100000">
                  <a:srgbClr val="42E8E8">
                    <a:alpha val="91000"/>
                  </a:srgbClr>
                </a:gs>
              </a:gsLst>
              <a:lin ang="4800000" scaled="0"/>
            </a:gra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sp>
          <p:nvSpPr>
            <p:cNvPr id="154" name="Shape 154"/>
            <p:cNvSpPr/>
            <p:nvPr/>
          </p:nvSpPr>
          <p:spPr>
            <a:xfrm rot="16200000">
              <a:off x="297179" y="301749"/>
              <a:ext cx="594361" cy="118872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9671" y="21600"/>
                    <a:pt x="0" y="16765"/>
                    <a:pt x="0" y="10800"/>
                  </a:cubicBezTo>
                  <a:cubicBezTo>
                    <a:pt x="0" y="4835"/>
                    <a:pt x="9671" y="0"/>
                    <a:pt x="21600" y="0"/>
                  </a:cubicBezTo>
                  <a:close/>
                </a:path>
              </a:pathLst>
            </a:custGeom>
            <a:solidFill>
              <a:srgbClr val="3BCCCB"/>
            </a:solidFill>
            <a:ln w="12700" cap="flat">
              <a:noFill/>
              <a:miter lim="400000"/>
            </a:ln>
            <a:effectLst/>
          </p:spPr>
          <p:txBody>
            <a:bodyPr wrap="square" lIns="0" tIns="0" rIns="0" bIns="0" numCol="1" anchor="ctr">
              <a:noAutofit/>
            </a:bodyPr>
            <a:lstStyle/>
            <a:p>
              <a:pPr lvl="0" algn="ctr">
                <a:defRPr>
                  <a:solidFill>
                    <a:srgbClr val="FFFFFF"/>
                  </a:solidFill>
                  <a:uFill>
                    <a:solidFill>
                      <a:srgbClr val="FFFFFF"/>
                    </a:solidFill>
                  </a:uFill>
                </a:defRPr>
              </a:pPr>
              <a:endParaRPr/>
            </a:p>
          </p:txBody>
        </p:sp>
      </p:grpSp>
      <p:sp>
        <p:nvSpPr>
          <p:cNvPr id="156" name="Shape 156"/>
          <p:cNvSpPr/>
          <p:nvPr/>
        </p:nvSpPr>
        <p:spPr>
          <a:xfrm>
            <a:off x="802940" y="2211279"/>
            <a:ext cx="797257" cy="9169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lgn="ctr">
              <a:defRPr>
                <a:uFillTx/>
              </a:defRPr>
            </a:pPr>
            <a:r>
              <a:rPr sz="2400">
                <a:solidFill>
                  <a:srgbClr val="FFFFFF"/>
                </a:solidFill>
                <a:uFill>
                  <a:solidFill>
                    <a:srgbClr val="FFFFFF"/>
                  </a:solidFill>
                </a:uFill>
                <a:latin typeface="Bree Serif"/>
                <a:ea typeface="Bree Serif"/>
                <a:cs typeface="Bree Serif"/>
                <a:sym typeface="Bree Serif"/>
              </a:rPr>
              <a:t>24%</a:t>
            </a:r>
          </a:p>
          <a:p>
            <a:pPr lvl="0" algn="ctr">
              <a:defRPr>
                <a:uFillTx/>
              </a:defRPr>
            </a:pPr>
            <a:r>
              <a:rPr sz="1200">
                <a:solidFill>
                  <a:srgbClr val="FFFFFF"/>
                </a:solidFill>
                <a:uFill>
                  <a:solidFill>
                    <a:srgbClr val="FFFFFF"/>
                  </a:solidFill>
                </a:uFill>
                <a:latin typeface="Bree Serif"/>
                <a:ea typeface="Bree Serif"/>
                <a:cs typeface="Bree Serif"/>
                <a:sym typeface="Bree Serif"/>
              </a:rPr>
              <a:t>of Market</a:t>
            </a:r>
          </a:p>
          <a:p>
            <a:pPr lvl="0" algn="ctr">
              <a:defRPr>
                <a:uFillTx/>
              </a:defRPr>
            </a:pPr>
            <a:r>
              <a:rPr sz="1200">
                <a:solidFill>
                  <a:srgbClr val="FFFFFF"/>
                </a:solidFill>
                <a:uFill>
                  <a:solidFill>
                    <a:srgbClr val="FFFFFF"/>
                  </a:solidFill>
                </a:uFill>
                <a:latin typeface="Bree Serif"/>
                <a:ea typeface="Bree Serif"/>
                <a:cs typeface="Bree Serif"/>
                <a:sym typeface="Bree Serif"/>
              </a:rPr>
              <a:t>resorts to</a:t>
            </a:r>
          </a:p>
        </p:txBody>
      </p:sp>
      <p:sp>
        <p:nvSpPr>
          <p:cNvPr id="157" name="Shape 157"/>
          <p:cNvSpPr/>
          <p:nvPr/>
        </p:nvSpPr>
        <p:spPr>
          <a:xfrm>
            <a:off x="331952" y="19395"/>
            <a:ext cx="3552699" cy="713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defRPr>
                <a:uFillTx/>
              </a:defRPr>
            </a:pPr>
            <a:r>
              <a:rPr sz="3000">
                <a:solidFill>
                  <a:srgbClr val="DDD9C3"/>
                </a:solidFill>
                <a:uFill>
                  <a:solidFill>
                    <a:srgbClr val="DDD9C3"/>
                  </a:solidFill>
                </a:uFill>
                <a:latin typeface="Bree Serif"/>
                <a:ea typeface="Bree Serif"/>
                <a:cs typeface="Bree Serif"/>
                <a:sym typeface="Bree Serif"/>
              </a:rPr>
              <a:t>03.</a:t>
            </a:r>
            <a:r>
              <a:rPr sz="3600">
                <a:solidFill>
                  <a:srgbClr val="DDD9C3"/>
                </a:solidFill>
                <a:uFill>
                  <a:solidFill>
                    <a:srgbClr val="DDD9C3"/>
                  </a:solidFill>
                </a:uFill>
                <a:latin typeface="Bree Serif"/>
                <a:ea typeface="Bree Serif"/>
                <a:cs typeface="Bree Serif"/>
                <a:sym typeface="Bree Serif"/>
              </a:rPr>
              <a:t> </a:t>
            </a:r>
            <a:r>
              <a:rPr sz="2500">
                <a:solidFill>
                  <a:srgbClr val="31859C"/>
                </a:solidFill>
                <a:uFill>
                  <a:solidFill>
                    <a:srgbClr val="31859C"/>
                  </a:solidFill>
                </a:uFill>
                <a:latin typeface="Bree Serif"/>
                <a:ea typeface="Bree Serif"/>
                <a:cs typeface="Bree Serif"/>
                <a:sym typeface="Bree Serif"/>
              </a:rPr>
              <a:t>Market Opportunity</a:t>
            </a:r>
          </a:p>
        </p:txBody>
      </p:sp>
      <p:sp>
        <p:nvSpPr>
          <p:cNvPr id="158" name="Shape 158"/>
          <p:cNvSpPr/>
          <p:nvPr/>
        </p:nvSpPr>
        <p:spPr>
          <a:xfrm>
            <a:off x="6025566" y="6508867"/>
            <a:ext cx="2644080" cy="2565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r">
              <a:defRPr sz="1100">
                <a:solidFill>
                  <a:srgbClr val="D5D1B8"/>
                </a:solidFill>
                <a:uFill>
                  <a:solidFill>
                    <a:srgbClr val="D5D1B8"/>
                  </a:solidFill>
                </a:uFill>
              </a:defRPr>
            </a:lvl1pPr>
          </a:lstStyle>
          <a:p>
            <a:pPr lvl="0">
              <a:defRPr sz="1800">
                <a:solidFill>
                  <a:srgbClr val="000000"/>
                </a:solidFill>
                <a:uFillTx/>
              </a:defRPr>
            </a:pPr>
            <a:r>
              <a:rPr sz="1100">
                <a:solidFill>
                  <a:srgbClr val="D5D1B8"/>
                </a:solidFill>
                <a:uFill>
                  <a:solidFill>
                    <a:srgbClr val="D5D1B8"/>
                  </a:solidFill>
                </a:uFill>
              </a:rPr>
              <a:t>page</a:t>
            </a:r>
          </a:p>
        </p:txBody>
      </p:sp>
      <p:sp>
        <p:nvSpPr>
          <p:cNvPr id="159" name="Shape 159"/>
          <p:cNvSpPr/>
          <p:nvPr/>
        </p:nvSpPr>
        <p:spPr>
          <a:xfrm>
            <a:off x="8826525" y="6443090"/>
            <a:ext cx="223470" cy="3962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lgn="ctr">
              <a:defRPr>
                <a:solidFill>
                  <a:srgbClr val="EEECE1"/>
                </a:solidFill>
                <a:uFill>
                  <a:solidFill>
                    <a:srgbClr val="EEECE1"/>
                  </a:solidFill>
                </a:uFill>
                <a:latin typeface="Bree Serif"/>
                <a:ea typeface="Bree Serif"/>
                <a:cs typeface="Bree Serif"/>
                <a:sym typeface="Bree Serif"/>
              </a:defRPr>
            </a:lvl1pPr>
          </a:lstStyle>
          <a:p>
            <a:pPr lvl="0">
              <a:defRPr>
                <a:solidFill>
                  <a:srgbClr val="000000"/>
                </a:solidFill>
                <a:uFillTx/>
              </a:defRPr>
            </a:pPr>
            <a:r>
              <a:rPr>
                <a:solidFill>
                  <a:srgbClr val="EEECE1"/>
                </a:solidFill>
                <a:uFill>
                  <a:solidFill>
                    <a:srgbClr val="EEECE1"/>
                  </a:solidFill>
                </a:uFill>
              </a:rPr>
              <a:t>3</a:t>
            </a:r>
          </a:p>
        </p:txBody>
      </p:sp>
    </p:spTree>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1859C"/>
        </a:solidFill>
        <a:effectLst/>
      </p:bgPr>
    </p:bg>
    <p:spTree>
      <p:nvGrpSpPr>
        <p:cNvPr id="1" name=""/>
        <p:cNvGrpSpPr/>
        <p:nvPr/>
      </p:nvGrpSpPr>
      <p:grpSpPr>
        <a:xfrm>
          <a:off x="0" y="0"/>
          <a:ext cx="0" cy="0"/>
          <a:chOff x="0" y="0"/>
          <a:chExt cx="0" cy="0"/>
        </a:xfrm>
      </p:grpSpPr>
      <p:sp>
        <p:nvSpPr>
          <p:cNvPr id="161" name="Shape 161"/>
          <p:cNvSpPr/>
          <p:nvPr/>
        </p:nvSpPr>
        <p:spPr>
          <a:xfrm>
            <a:off x="0" y="6446520"/>
            <a:ext cx="9144000" cy="411481"/>
          </a:xfrm>
          <a:prstGeom prst="rect">
            <a:avLst/>
          </a:prstGeom>
          <a:solidFill>
            <a:srgbClr val="EEECE1"/>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162" name="Shape 162"/>
          <p:cNvSpPr/>
          <p:nvPr/>
        </p:nvSpPr>
        <p:spPr>
          <a:xfrm>
            <a:off x="8732519" y="6446520"/>
            <a:ext cx="411481" cy="411481"/>
          </a:xfrm>
          <a:prstGeom prst="rect">
            <a:avLst/>
          </a:prstGeom>
          <a:solidFill>
            <a:srgbClr val="31859C"/>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163" name="Shape 163"/>
          <p:cNvSpPr/>
          <p:nvPr/>
        </p:nvSpPr>
        <p:spPr>
          <a:xfrm>
            <a:off x="411480" y="752694"/>
            <a:ext cx="8326119" cy="1"/>
          </a:xfrm>
          <a:prstGeom prst="line">
            <a:avLst/>
          </a:prstGeom>
          <a:ln w="25400">
            <a:solidFill>
              <a:srgbClr val="EEECE1"/>
            </a:solidFill>
            <a:prstDash val="sysDot"/>
            <a:round/>
          </a:ln>
        </p:spPr>
        <p:txBody>
          <a:bodyPr lIns="0" tIns="0" rIns="0" bIns="0"/>
          <a:lstStyle/>
          <a:p>
            <a:pPr lvl="0">
              <a:defRPr sz="1200">
                <a:uFillTx/>
                <a:latin typeface="+mj-lt"/>
                <a:ea typeface="+mj-ea"/>
                <a:cs typeface="+mj-cs"/>
                <a:sym typeface="Helvetica"/>
              </a:defRPr>
            </a:pPr>
            <a:endParaRPr/>
          </a:p>
        </p:txBody>
      </p:sp>
      <p:sp>
        <p:nvSpPr>
          <p:cNvPr id="164" name="Shape 164"/>
          <p:cNvSpPr/>
          <p:nvPr/>
        </p:nvSpPr>
        <p:spPr>
          <a:xfrm>
            <a:off x="331952" y="66429"/>
            <a:ext cx="2432495" cy="599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defRPr>
                <a:uFillTx/>
              </a:defRPr>
            </a:pPr>
            <a:r>
              <a:rPr sz="3000">
                <a:solidFill>
                  <a:srgbClr val="FFFFFF"/>
                </a:solidFill>
                <a:uFill>
                  <a:solidFill>
                    <a:srgbClr val="FFFFFF"/>
                  </a:solidFill>
                </a:uFill>
                <a:latin typeface="Bree Serif"/>
                <a:ea typeface="Bree Serif"/>
                <a:cs typeface="Bree Serif"/>
                <a:sym typeface="Bree Serif"/>
              </a:rPr>
              <a:t>04. </a:t>
            </a:r>
            <a:r>
              <a:rPr sz="2500">
                <a:solidFill>
                  <a:srgbClr val="EEECE1"/>
                </a:solidFill>
                <a:uFill>
                  <a:solidFill>
                    <a:srgbClr val="EEECE1"/>
                  </a:solidFill>
                </a:uFill>
                <a:latin typeface="Bree Serif"/>
                <a:ea typeface="Bree Serif"/>
                <a:cs typeface="Bree Serif"/>
                <a:sym typeface="Bree Serif"/>
              </a:rPr>
              <a:t>The Solution</a:t>
            </a:r>
          </a:p>
        </p:txBody>
      </p:sp>
      <p:sp>
        <p:nvSpPr>
          <p:cNvPr id="165" name="Shape 165"/>
          <p:cNvSpPr/>
          <p:nvPr/>
        </p:nvSpPr>
        <p:spPr>
          <a:xfrm>
            <a:off x="411479" y="6513589"/>
            <a:ext cx="2644081" cy="256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100">
                <a:solidFill>
                  <a:srgbClr val="31859C"/>
                </a:solidFill>
                <a:uFill>
                  <a:solidFill>
                    <a:srgbClr val="31859C"/>
                  </a:solidFill>
                </a:uFill>
              </a:defRPr>
            </a:lvl1pPr>
          </a:lstStyle>
          <a:p>
            <a:pPr lvl="0">
              <a:defRPr sz="1800">
                <a:solidFill>
                  <a:srgbClr val="000000"/>
                </a:solidFill>
                <a:uFillTx/>
              </a:defRPr>
            </a:pPr>
            <a:r>
              <a:rPr sz="1100">
                <a:solidFill>
                  <a:srgbClr val="31859C"/>
                </a:solidFill>
                <a:uFill>
                  <a:solidFill>
                    <a:srgbClr val="31859C"/>
                  </a:solidFill>
                </a:uFill>
              </a:rPr>
              <a:t>Your Company Name Presentation</a:t>
            </a:r>
          </a:p>
        </p:txBody>
      </p:sp>
      <p:pic>
        <p:nvPicPr>
          <p:cNvPr id="166" name="image8.png"/>
          <p:cNvPicPr/>
          <p:nvPr/>
        </p:nvPicPr>
        <p:blipFill>
          <a:blip r:embed="rId2">
            <a:extLst/>
          </a:blip>
          <a:stretch>
            <a:fillRect/>
          </a:stretch>
        </p:blipFill>
        <p:spPr>
          <a:xfrm>
            <a:off x="1329285" y="1585535"/>
            <a:ext cx="540156" cy="500439"/>
          </a:xfrm>
          <a:prstGeom prst="rect">
            <a:avLst/>
          </a:prstGeom>
          <a:ln w="12700">
            <a:miter lim="400000"/>
          </a:ln>
          <a:effectLst>
            <a:outerShdw blurRad="12700" dist="63500" dir="1800000" rotWithShape="0">
              <a:srgbClr val="215968">
                <a:alpha val="30000"/>
              </a:srgbClr>
            </a:outerShdw>
          </a:effectLst>
        </p:spPr>
      </p:pic>
      <p:sp>
        <p:nvSpPr>
          <p:cNvPr id="167" name="Shape 167"/>
          <p:cNvSpPr/>
          <p:nvPr/>
        </p:nvSpPr>
        <p:spPr>
          <a:xfrm>
            <a:off x="969565" y="1255529"/>
            <a:ext cx="1188721" cy="118872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ln w="38100">
            <a:solidFill>
              <a:srgbClr val="EEECE1"/>
            </a:solidFill>
            <a:round/>
          </a:ln>
        </p:spPr>
        <p:txBody>
          <a:bodyPr lIns="0" tIns="0" rIns="0" bIns="0" anchor="ctr"/>
          <a:lstStyle/>
          <a:p>
            <a:pPr lvl="0" algn="ctr">
              <a:defRPr>
                <a:solidFill>
                  <a:srgbClr val="CFCAB1"/>
                </a:solidFill>
                <a:uFill>
                  <a:solidFill>
                    <a:srgbClr val="CFCAB1"/>
                  </a:solidFill>
                </a:uFill>
              </a:defRPr>
            </a:pPr>
            <a:endParaRPr/>
          </a:p>
        </p:txBody>
      </p:sp>
      <p:grpSp>
        <p:nvGrpSpPr>
          <p:cNvPr id="170" name="Group 170"/>
          <p:cNvGrpSpPr/>
          <p:nvPr/>
        </p:nvGrpSpPr>
        <p:grpSpPr>
          <a:xfrm>
            <a:off x="2570479" y="1244369"/>
            <a:ext cx="5425442" cy="995617"/>
            <a:chOff x="0" y="0"/>
            <a:chExt cx="5425440" cy="995615"/>
          </a:xfrm>
        </p:grpSpPr>
        <p:sp>
          <p:nvSpPr>
            <p:cNvPr id="168" name="Shape 168"/>
            <p:cNvSpPr/>
            <p:nvPr/>
          </p:nvSpPr>
          <p:spPr>
            <a:xfrm>
              <a:off x="0" y="472375"/>
              <a:ext cx="5425441" cy="523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400">
                  <a:solidFill>
                    <a:srgbClr val="EEECE1"/>
                  </a:solidFill>
                  <a:uFill>
                    <a:solidFill>
                      <a:srgbClr val="EEECE1"/>
                    </a:solidFill>
                  </a:uFill>
                </a:defRPr>
              </a:lvl1pPr>
            </a:lstStyle>
            <a:p>
              <a:pPr lvl="0">
                <a:defRPr sz="1800">
                  <a:solidFill>
                    <a:srgbClr val="000000"/>
                  </a:solidFill>
                  <a:uFillTx/>
                </a:defRPr>
              </a:pPr>
              <a:r>
                <a:rPr sz="1400">
                  <a:solidFill>
                    <a:srgbClr val="EEECE1"/>
                  </a:solidFill>
                  <a:uFill>
                    <a:solidFill>
                      <a:srgbClr val="EEECE1"/>
                    </a:solidFill>
                  </a:uFill>
                </a:rPr>
                <a:t>Similar to the problem slide, you want to summarize your solution in (ideally) 3 or less points.</a:t>
              </a:r>
            </a:p>
          </p:txBody>
        </p:sp>
        <p:sp>
          <p:nvSpPr>
            <p:cNvPr id="169" name="Shape 169"/>
            <p:cNvSpPr/>
            <p:nvPr/>
          </p:nvSpPr>
          <p:spPr>
            <a:xfrm>
              <a:off x="10160" y="0"/>
              <a:ext cx="1934160" cy="51054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defRPr sz="2400">
                  <a:solidFill>
                    <a:srgbClr val="FFFFFF"/>
                  </a:solidFill>
                  <a:uFill>
                    <a:solidFill>
                      <a:srgbClr val="FFFFFF"/>
                    </a:solidFill>
                  </a:uFill>
                  <a:latin typeface="Bree Serif"/>
                  <a:ea typeface="Bree Serif"/>
                  <a:cs typeface="Bree Serif"/>
                  <a:sym typeface="Bree Serif"/>
                </a:defRPr>
              </a:lvl1pPr>
            </a:lstStyle>
            <a:p>
              <a:pPr lvl="0">
                <a:defRPr sz="1800">
                  <a:solidFill>
                    <a:srgbClr val="000000"/>
                  </a:solidFill>
                  <a:uFillTx/>
                </a:defRPr>
              </a:pPr>
              <a:r>
                <a:rPr sz="2400">
                  <a:solidFill>
                    <a:srgbClr val="FFFFFF"/>
                  </a:solidFill>
                  <a:uFill>
                    <a:solidFill>
                      <a:srgbClr val="FFFFFF"/>
                    </a:solidFill>
                  </a:uFill>
                </a:rPr>
                <a:t>First Solution</a:t>
              </a:r>
            </a:p>
          </p:txBody>
        </p:sp>
      </p:grpSp>
      <p:grpSp>
        <p:nvGrpSpPr>
          <p:cNvPr id="173" name="Group 173"/>
          <p:cNvGrpSpPr/>
          <p:nvPr/>
        </p:nvGrpSpPr>
        <p:grpSpPr>
          <a:xfrm>
            <a:off x="2570479" y="2914542"/>
            <a:ext cx="5425442" cy="1211517"/>
            <a:chOff x="0" y="0"/>
            <a:chExt cx="5425440" cy="1211515"/>
          </a:xfrm>
        </p:grpSpPr>
        <p:sp>
          <p:nvSpPr>
            <p:cNvPr id="171" name="Shape 171"/>
            <p:cNvSpPr/>
            <p:nvPr/>
          </p:nvSpPr>
          <p:spPr>
            <a:xfrm>
              <a:off x="0" y="472375"/>
              <a:ext cx="5425441" cy="739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400">
                  <a:solidFill>
                    <a:srgbClr val="EEECE1"/>
                  </a:solidFill>
                  <a:uFill>
                    <a:solidFill>
                      <a:srgbClr val="EEECE1"/>
                    </a:solidFill>
                  </a:uFill>
                </a:defRPr>
              </a:lvl1pPr>
            </a:lstStyle>
            <a:p>
              <a:pPr lvl="0">
                <a:defRPr sz="1800">
                  <a:solidFill>
                    <a:srgbClr val="000000"/>
                  </a:solidFill>
                  <a:uFillTx/>
                </a:defRPr>
              </a:pPr>
              <a:r>
                <a:rPr sz="1400">
                  <a:solidFill>
                    <a:srgbClr val="EEECE1"/>
                  </a:solidFill>
                  <a:uFill>
                    <a:solidFill>
                      <a:srgbClr val="EEECE1"/>
                    </a:solidFill>
                  </a:uFill>
                </a:rPr>
                <a:t>You’ll notice you have 3 icons to use and interchange: generic check mark, positive market trend analysis, bulleted list.</a:t>
              </a:r>
            </a:p>
          </p:txBody>
        </p:sp>
        <p:sp>
          <p:nvSpPr>
            <p:cNvPr id="172" name="Shape 172"/>
            <p:cNvSpPr/>
            <p:nvPr/>
          </p:nvSpPr>
          <p:spPr>
            <a:xfrm>
              <a:off x="10160" y="0"/>
              <a:ext cx="2256943" cy="51054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defRPr sz="2400">
                  <a:solidFill>
                    <a:srgbClr val="FFFFFF"/>
                  </a:solidFill>
                  <a:uFill>
                    <a:solidFill>
                      <a:srgbClr val="FFFFFF"/>
                    </a:solidFill>
                  </a:uFill>
                  <a:latin typeface="Bree Serif"/>
                  <a:ea typeface="Bree Serif"/>
                  <a:cs typeface="Bree Serif"/>
                  <a:sym typeface="Bree Serif"/>
                </a:defRPr>
              </a:lvl1pPr>
            </a:lstStyle>
            <a:p>
              <a:pPr lvl="0">
                <a:defRPr sz="1800">
                  <a:solidFill>
                    <a:srgbClr val="000000"/>
                  </a:solidFill>
                  <a:uFillTx/>
                </a:defRPr>
              </a:pPr>
              <a:r>
                <a:rPr sz="2400">
                  <a:solidFill>
                    <a:srgbClr val="FFFFFF"/>
                  </a:solidFill>
                  <a:uFill>
                    <a:solidFill>
                      <a:srgbClr val="FFFFFF"/>
                    </a:solidFill>
                  </a:uFill>
                </a:rPr>
                <a:t>Second Solution</a:t>
              </a:r>
            </a:p>
          </p:txBody>
        </p:sp>
      </p:grpSp>
      <p:sp>
        <p:nvSpPr>
          <p:cNvPr id="174" name="Shape 174"/>
          <p:cNvSpPr/>
          <p:nvPr/>
        </p:nvSpPr>
        <p:spPr>
          <a:xfrm>
            <a:off x="969565" y="2936862"/>
            <a:ext cx="1188721" cy="118872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ln w="38100">
            <a:solidFill>
              <a:srgbClr val="EEECE1"/>
            </a:solidFill>
            <a:round/>
          </a:ln>
        </p:spPr>
        <p:txBody>
          <a:bodyPr lIns="0" tIns="0" rIns="0" bIns="0" anchor="ctr"/>
          <a:lstStyle/>
          <a:p>
            <a:pPr lvl="0" algn="ctr">
              <a:defRPr>
                <a:solidFill>
                  <a:srgbClr val="CFCAB1"/>
                </a:solidFill>
                <a:uFill>
                  <a:solidFill>
                    <a:srgbClr val="CFCAB1"/>
                  </a:solidFill>
                </a:uFill>
              </a:defRPr>
            </a:pPr>
            <a:endParaRPr/>
          </a:p>
        </p:txBody>
      </p:sp>
      <p:pic>
        <p:nvPicPr>
          <p:cNvPr id="175" name="image9.png"/>
          <p:cNvPicPr/>
          <p:nvPr/>
        </p:nvPicPr>
        <p:blipFill>
          <a:blip r:embed="rId3">
            <a:extLst/>
          </a:blip>
          <a:stretch>
            <a:fillRect/>
          </a:stretch>
        </p:blipFill>
        <p:spPr>
          <a:xfrm>
            <a:off x="1273670" y="3200400"/>
            <a:ext cx="599087" cy="556896"/>
          </a:xfrm>
          <a:prstGeom prst="rect">
            <a:avLst/>
          </a:prstGeom>
          <a:ln w="12700">
            <a:miter lim="400000"/>
          </a:ln>
          <a:effectLst>
            <a:outerShdw blurRad="12700" dist="63500" dir="1800000" rotWithShape="0">
              <a:srgbClr val="215968">
                <a:alpha val="30000"/>
              </a:srgbClr>
            </a:outerShdw>
          </a:effectLst>
        </p:spPr>
      </p:pic>
      <p:grpSp>
        <p:nvGrpSpPr>
          <p:cNvPr id="178" name="Group 178"/>
          <p:cNvGrpSpPr/>
          <p:nvPr/>
        </p:nvGrpSpPr>
        <p:grpSpPr>
          <a:xfrm>
            <a:off x="2570479" y="4593873"/>
            <a:ext cx="5425442" cy="1427417"/>
            <a:chOff x="0" y="0"/>
            <a:chExt cx="5425440" cy="1427415"/>
          </a:xfrm>
        </p:grpSpPr>
        <p:sp>
          <p:nvSpPr>
            <p:cNvPr id="176" name="Shape 176"/>
            <p:cNvSpPr/>
            <p:nvPr/>
          </p:nvSpPr>
          <p:spPr>
            <a:xfrm>
              <a:off x="0" y="472375"/>
              <a:ext cx="5425441" cy="9550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400">
                  <a:solidFill>
                    <a:srgbClr val="EEECE1"/>
                  </a:solidFill>
                  <a:uFill>
                    <a:solidFill>
                      <a:srgbClr val="EEECE1"/>
                    </a:solidFill>
                  </a:uFill>
                </a:defRPr>
              </a:lvl1pPr>
            </a:lstStyle>
            <a:p>
              <a:pPr lvl="0">
                <a:defRPr sz="1800">
                  <a:solidFill>
                    <a:srgbClr val="000000"/>
                  </a:solidFill>
                  <a:uFillTx/>
                </a:defRPr>
              </a:pPr>
              <a:r>
                <a:rPr sz="1400">
                  <a:solidFill>
                    <a:srgbClr val="EEECE1"/>
                  </a:solidFill>
                  <a:uFill>
                    <a:solidFill>
                      <a:srgbClr val="EEECE1"/>
                    </a:solidFill>
                  </a:uFill>
                </a:rPr>
                <a:t>Convince your investor audience that your solution is viable, unique (i.e. guarded from copycats) and something your team is adept at and ready to tackle.</a:t>
              </a:r>
            </a:p>
          </p:txBody>
        </p:sp>
        <p:sp>
          <p:nvSpPr>
            <p:cNvPr id="177" name="Shape 177"/>
            <p:cNvSpPr/>
            <p:nvPr/>
          </p:nvSpPr>
          <p:spPr>
            <a:xfrm>
              <a:off x="10160" y="0"/>
              <a:ext cx="2048460" cy="51054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defRPr sz="2400">
                  <a:solidFill>
                    <a:srgbClr val="FFFFFF"/>
                  </a:solidFill>
                  <a:uFill>
                    <a:solidFill>
                      <a:srgbClr val="FFFFFF"/>
                    </a:solidFill>
                  </a:uFill>
                  <a:latin typeface="Bree Serif"/>
                  <a:ea typeface="Bree Serif"/>
                  <a:cs typeface="Bree Serif"/>
                  <a:sym typeface="Bree Serif"/>
                </a:defRPr>
              </a:lvl1pPr>
            </a:lstStyle>
            <a:p>
              <a:pPr lvl="0">
                <a:defRPr sz="1800">
                  <a:solidFill>
                    <a:srgbClr val="000000"/>
                  </a:solidFill>
                  <a:uFillTx/>
                </a:defRPr>
              </a:pPr>
              <a:r>
                <a:rPr sz="2400">
                  <a:solidFill>
                    <a:srgbClr val="FFFFFF"/>
                  </a:solidFill>
                  <a:uFill>
                    <a:solidFill>
                      <a:srgbClr val="FFFFFF"/>
                    </a:solidFill>
                  </a:uFill>
                </a:rPr>
                <a:t>Third Solution</a:t>
              </a:r>
            </a:p>
          </p:txBody>
        </p:sp>
      </p:grpSp>
      <p:sp>
        <p:nvSpPr>
          <p:cNvPr id="179" name="Shape 179"/>
          <p:cNvSpPr/>
          <p:nvPr/>
        </p:nvSpPr>
        <p:spPr>
          <a:xfrm>
            <a:off x="969565" y="4616193"/>
            <a:ext cx="1188721" cy="118872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ln w="38100">
            <a:solidFill>
              <a:srgbClr val="EEECE1"/>
            </a:solidFill>
            <a:round/>
          </a:ln>
        </p:spPr>
        <p:txBody>
          <a:bodyPr lIns="0" tIns="0" rIns="0" bIns="0" anchor="ctr"/>
          <a:lstStyle/>
          <a:p>
            <a:pPr lvl="0" algn="ctr">
              <a:defRPr>
                <a:solidFill>
                  <a:srgbClr val="CFCAB1"/>
                </a:solidFill>
                <a:uFill>
                  <a:solidFill>
                    <a:srgbClr val="CFCAB1"/>
                  </a:solidFill>
                </a:uFill>
              </a:defRPr>
            </a:pPr>
            <a:endParaRPr/>
          </a:p>
        </p:txBody>
      </p:sp>
      <p:pic>
        <p:nvPicPr>
          <p:cNvPr id="180" name="image10.png"/>
          <p:cNvPicPr/>
          <p:nvPr/>
        </p:nvPicPr>
        <p:blipFill>
          <a:blip r:embed="rId4">
            <a:extLst/>
          </a:blip>
          <a:stretch>
            <a:fillRect/>
          </a:stretch>
        </p:blipFill>
        <p:spPr>
          <a:xfrm>
            <a:off x="1233029" y="4944498"/>
            <a:ext cx="675287" cy="556119"/>
          </a:xfrm>
          <a:prstGeom prst="rect">
            <a:avLst/>
          </a:prstGeom>
          <a:ln w="12700">
            <a:miter lim="400000"/>
          </a:ln>
          <a:effectLst>
            <a:outerShdw blurRad="12700" dist="63500" dir="1800000" rotWithShape="0">
              <a:srgbClr val="215968">
                <a:alpha val="30000"/>
              </a:srgbClr>
            </a:outerShdw>
          </a:effectLst>
        </p:spPr>
      </p:pic>
      <p:sp>
        <p:nvSpPr>
          <p:cNvPr id="181" name="Shape 181"/>
          <p:cNvSpPr/>
          <p:nvPr/>
        </p:nvSpPr>
        <p:spPr>
          <a:xfrm>
            <a:off x="6025566" y="6508867"/>
            <a:ext cx="2644080" cy="2565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r">
              <a:defRPr sz="1100">
                <a:solidFill>
                  <a:srgbClr val="D5D1B8"/>
                </a:solidFill>
                <a:uFill>
                  <a:solidFill>
                    <a:srgbClr val="D5D1B8"/>
                  </a:solidFill>
                </a:uFill>
              </a:defRPr>
            </a:lvl1pPr>
          </a:lstStyle>
          <a:p>
            <a:pPr lvl="0">
              <a:defRPr sz="1800">
                <a:solidFill>
                  <a:srgbClr val="000000"/>
                </a:solidFill>
                <a:uFillTx/>
              </a:defRPr>
            </a:pPr>
            <a:r>
              <a:rPr sz="1100">
                <a:solidFill>
                  <a:srgbClr val="D5D1B8"/>
                </a:solidFill>
                <a:uFill>
                  <a:solidFill>
                    <a:srgbClr val="D5D1B8"/>
                  </a:solidFill>
                </a:uFill>
              </a:rPr>
              <a:t>page</a:t>
            </a:r>
          </a:p>
        </p:txBody>
      </p:sp>
      <p:sp>
        <p:nvSpPr>
          <p:cNvPr id="182" name="Shape 182"/>
          <p:cNvSpPr/>
          <p:nvPr/>
        </p:nvSpPr>
        <p:spPr>
          <a:xfrm>
            <a:off x="8824925" y="6443090"/>
            <a:ext cx="226670" cy="3962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lgn="ctr">
              <a:defRPr>
                <a:solidFill>
                  <a:srgbClr val="EEECE1"/>
                </a:solidFill>
                <a:uFill>
                  <a:solidFill>
                    <a:srgbClr val="EEECE1"/>
                  </a:solidFill>
                </a:uFill>
                <a:latin typeface="Bree Serif"/>
                <a:ea typeface="Bree Serif"/>
                <a:cs typeface="Bree Serif"/>
                <a:sym typeface="Bree Serif"/>
              </a:defRPr>
            </a:lvl1pPr>
          </a:lstStyle>
          <a:p>
            <a:pPr lvl="0">
              <a:defRPr>
                <a:solidFill>
                  <a:srgbClr val="000000"/>
                </a:solidFill>
                <a:uFillTx/>
              </a:defRPr>
            </a:pPr>
            <a:r>
              <a:rPr>
                <a:solidFill>
                  <a:srgbClr val="EEECE1"/>
                </a:solidFill>
                <a:uFill>
                  <a:solidFill>
                    <a:srgbClr val="EEECE1"/>
                  </a:solidFill>
                </a:uFill>
              </a:rPr>
              <a:t>4</a:t>
            </a:r>
          </a:p>
        </p:txBody>
      </p:sp>
    </p:spTree>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7F6F0"/>
        </a:solidFill>
        <a:effectLst/>
      </p:bgPr>
    </p:bg>
    <p:spTree>
      <p:nvGrpSpPr>
        <p:cNvPr id="1" name=""/>
        <p:cNvGrpSpPr/>
        <p:nvPr/>
      </p:nvGrpSpPr>
      <p:grpSpPr>
        <a:xfrm>
          <a:off x="0" y="0"/>
          <a:ext cx="0" cy="0"/>
          <a:chOff x="0" y="0"/>
          <a:chExt cx="0" cy="0"/>
        </a:xfrm>
      </p:grpSpPr>
      <p:sp>
        <p:nvSpPr>
          <p:cNvPr id="184" name="Shape 184"/>
          <p:cNvSpPr/>
          <p:nvPr/>
        </p:nvSpPr>
        <p:spPr>
          <a:xfrm>
            <a:off x="0" y="6446520"/>
            <a:ext cx="9144000" cy="411481"/>
          </a:xfrm>
          <a:prstGeom prst="rect">
            <a:avLst/>
          </a:prstGeom>
          <a:solidFill>
            <a:srgbClr val="EEECE1"/>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185" name="Shape 185"/>
          <p:cNvSpPr/>
          <p:nvPr/>
        </p:nvSpPr>
        <p:spPr>
          <a:xfrm>
            <a:off x="8732519" y="6446520"/>
            <a:ext cx="411481" cy="411481"/>
          </a:xfrm>
          <a:prstGeom prst="rect">
            <a:avLst/>
          </a:prstGeom>
          <a:solidFill>
            <a:srgbClr val="31859C"/>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186" name="Shape 186"/>
          <p:cNvSpPr/>
          <p:nvPr/>
        </p:nvSpPr>
        <p:spPr>
          <a:xfrm>
            <a:off x="411479" y="6513589"/>
            <a:ext cx="2644081" cy="256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100">
                <a:solidFill>
                  <a:srgbClr val="31859C"/>
                </a:solidFill>
                <a:uFill>
                  <a:solidFill>
                    <a:srgbClr val="31859C"/>
                  </a:solidFill>
                </a:uFill>
              </a:defRPr>
            </a:lvl1pPr>
          </a:lstStyle>
          <a:p>
            <a:pPr lvl="0">
              <a:defRPr sz="1800">
                <a:solidFill>
                  <a:srgbClr val="000000"/>
                </a:solidFill>
                <a:uFillTx/>
              </a:defRPr>
            </a:pPr>
            <a:r>
              <a:rPr sz="1100">
                <a:solidFill>
                  <a:srgbClr val="31859C"/>
                </a:solidFill>
                <a:uFill>
                  <a:solidFill>
                    <a:srgbClr val="31859C"/>
                  </a:solidFill>
                </a:uFill>
              </a:rPr>
              <a:t>Your Company Name Presentation</a:t>
            </a:r>
          </a:p>
        </p:txBody>
      </p:sp>
      <p:sp>
        <p:nvSpPr>
          <p:cNvPr id="187" name="Shape 187"/>
          <p:cNvSpPr/>
          <p:nvPr/>
        </p:nvSpPr>
        <p:spPr>
          <a:xfrm>
            <a:off x="6497578" y="2987842"/>
            <a:ext cx="2240022" cy="51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B4B1A1"/>
                </a:solidFill>
                <a:uFill>
                  <a:solidFill>
                    <a:srgbClr val="DDD9C3"/>
                  </a:solidFill>
                </a:uFill>
                <a:latin typeface="Bree Serif"/>
                <a:ea typeface="Bree Serif"/>
                <a:cs typeface="Bree Serif"/>
                <a:sym typeface="Bree Serif"/>
              </a:defRPr>
            </a:lvl1pPr>
          </a:lstStyle>
          <a:p>
            <a:pPr lvl="0">
              <a:defRPr sz="1800">
                <a:solidFill>
                  <a:srgbClr val="000000"/>
                </a:solidFill>
                <a:uFillTx/>
              </a:defRPr>
            </a:pPr>
            <a:r>
              <a:rPr sz="2400">
                <a:solidFill>
                  <a:srgbClr val="B4B1A1"/>
                </a:solidFill>
                <a:uFill>
                  <a:solidFill>
                    <a:srgbClr val="DDD9C3"/>
                  </a:solidFill>
                </a:uFill>
              </a:rPr>
              <a:t>Product Name</a:t>
            </a:r>
          </a:p>
        </p:txBody>
      </p:sp>
      <p:sp>
        <p:nvSpPr>
          <p:cNvPr id="188" name="Shape 188"/>
          <p:cNvSpPr/>
          <p:nvPr/>
        </p:nvSpPr>
        <p:spPr>
          <a:xfrm>
            <a:off x="6497578" y="3459006"/>
            <a:ext cx="2234942" cy="980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a:uFillTx/>
              </a:defRPr>
            </a:pPr>
            <a:r>
              <a:rPr sz="1200">
                <a:solidFill>
                  <a:srgbClr val="215968"/>
                </a:solidFill>
                <a:uFill>
                  <a:solidFill>
                    <a:srgbClr val="215968"/>
                  </a:solidFill>
                </a:uFill>
              </a:rPr>
              <a:t>Use this section to provide general info about your product.</a:t>
            </a:r>
          </a:p>
          <a:p>
            <a:pPr lvl="0">
              <a:defRPr>
                <a:uFillTx/>
              </a:defRPr>
            </a:pPr>
            <a:endParaRPr sz="1200">
              <a:solidFill>
                <a:srgbClr val="215968"/>
              </a:solidFill>
              <a:uFill>
                <a:solidFill>
                  <a:srgbClr val="215968"/>
                </a:solidFill>
              </a:uFill>
            </a:endParaRPr>
          </a:p>
          <a:p>
            <a:pPr lvl="0">
              <a:defRPr>
                <a:uFillTx/>
              </a:defRPr>
            </a:pPr>
            <a:r>
              <a:rPr sz="1200">
                <a:solidFill>
                  <a:srgbClr val="215968"/>
                </a:solidFill>
                <a:uFill>
                  <a:solidFill>
                    <a:srgbClr val="215968"/>
                  </a:solidFill>
                </a:uFill>
              </a:rPr>
              <a:t>You can always add another slide with additional screenshots.</a:t>
            </a:r>
          </a:p>
        </p:txBody>
      </p:sp>
      <p:sp>
        <p:nvSpPr>
          <p:cNvPr id="189" name="Shape 189"/>
          <p:cNvSpPr/>
          <p:nvPr/>
        </p:nvSpPr>
        <p:spPr>
          <a:xfrm>
            <a:off x="411480" y="752694"/>
            <a:ext cx="8326119" cy="1"/>
          </a:xfrm>
          <a:prstGeom prst="line">
            <a:avLst/>
          </a:prstGeom>
          <a:ln w="25400">
            <a:solidFill>
              <a:srgbClr val="31859C"/>
            </a:solidFill>
            <a:prstDash val="sysDot"/>
            <a:round/>
          </a:ln>
        </p:spPr>
        <p:txBody>
          <a:bodyPr lIns="0" tIns="0" rIns="0" bIns="0"/>
          <a:lstStyle/>
          <a:p>
            <a:pPr lvl="0">
              <a:defRPr sz="1200">
                <a:uFillTx/>
                <a:latin typeface="+mj-lt"/>
                <a:ea typeface="+mj-ea"/>
                <a:cs typeface="+mj-cs"/>
                <a:sym typeface="Helvetica"/>
              </a:defRPr>
            </a:pPr>
            <a:endParaRPr/>
          </a:p>
        </p:txBody>
      </p:sp>
      <p:sp>
        <p:nvSpPr>
          <p:cNvPr id="190" name="Shape 190"/>
          <p:cNvSpPr/>
          <p:nvPr/>
        </p:nvSpPr>
        <p:spPr>
          <a:xfrm>
            <a:off x="331952" y="85243"/>
            <a:ext cx="2666874" cy="599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defRPr>
                <a:uFillTx/>
              </a:defRPr>
            </a:pPr>
            <a:r>
              <a:rPr sz="3000">
                <a:solidFill>
                  <a:srgbClr val="DDD9C3"/>
                </a:solidFill>
                <a:uFill>
                  <a:solidFill>
                    <a:srgbClr val="DDD9C3"/>
                  </a:solidFill>
                </a:uFill>
                <a:latin typeface="Bree Serif"/>
                <a:ea typeface="Bree Serif"/>
                <a:cs typeface="Bree Serif"/>
                <a:sym typeface="Bree Serif"/>
              </a:rPr>
              <a:t>05. </a:t>
            </a:r>
            <a:r>
              <a:rPr sz="2500">
                <a:solidFill>
                  <a:srgbClr val="31859C"/>
                </a:solidFill>
                <a:uFill>
                  <a:solidFill>
                    <a:srgbClr val="31859C"/>
                  </a:solidFill>
                </a:uFill>
                <a:latin typeface="Bree Serif"/>
                <a:ea typeface="Bree Serif"/>
                <a:cs typeface="Bree Serif"/>
                <a:sym typeface="Bree Serif"/>
              </a:rPr>
              <a:t>Product Demo</a:t>
            </a:r>
          </a:p>
        </p:txBody>
      </p:sp>
      <p:sp>
        <p:nvSpPr>
          <p:cNvPr id="191" name="Shape 191"/>
          <p:cNvSpPr/>
          <p:nvPr/>
        </p:nvSpPr>
        <p:spPr>
          <a:xfrm>
            <a:off x="80797" y="5041093"/>
            <a:ext cx="6172201" cy="13716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DDD9C3">
              <a:alpha val="43000"/>
            </a:srgbClr>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192" name="Shape 192"/>
          <p:cNvSpPr/>
          <p:nvPr/>
        </p:nvSpPr>
        <p:spPr>
          <a:xfrm>
            <a:off x="875651" y="1829467"/>
            <a:ext cx="4597401" cy="2946401"/>
          </a:xfrm>
          <a:prstGeom prst="rect">
            <a:avLst/>
          </a:prstGeom>
          <a:solidFill>
            <a:srgbClr val="93CDDD"/>
          </a:solidFill>
          <a:ln w="12700">
            <a:miter lim="400000"/>
          </a:ln>
        </p:spPr>
        <p:txBody>
          <a:bodyPr lIns="0" tIns="0" rIns="0" bIns="0" anchor="ctr"/>
          <a:lstStyle/>
          <a:p>
            <a:pPr lvl="0" algn="ctr">
              <a:defRPr>
                <a:solidFill>
                  <a:srgbClr val="FFFFFF"/>
                </a:solidFill>
                <a:uFill>
                  <a:solidFill>
                    <a:srgbClr val="FFFFFF"/>
                  </a:solidFill>
                </a:uFill>
              </a:defRPr>
            </a:pPr>
            <a:endParaRPr/>
          </a:p>
        </p:txBody>
      </p:sp>
      <p:pic>
        <p:nvPicPr>
          <p:cNvPr id="193" name="image11.pdf" descr="Untitled-4.eps"/>
          <p:cNvPicPr/>
          <p:nvPr/>
        </p:nvPicPr>
        <p:blipFill>
          <a:blip r:embed="rId2">
            <a:extLst/>
          </a:blip>
          <a:stretch>
            <a:fillRect/>
          </a:stretch>
        </p:blipFill>
        <p:spPr>
          <a:xfrm>
            <a:off x="184272" y="1692507"/>
            <a:ext cx="5950218" cy="3427970"/>
          </a:xfrm>
          <a:prstGeom prst="rect">
            <a:avLst/>
          </a:prstGeom>
          <a:ln w="12700">
            <a:miter lim="400000"/>
          </a:ln>
        </p:spPr>
      </p:pic>
      <p:pic>
        <p:nvPicPr>
          <p:cNvPr id="194" name="image12.pdf" descr="Untitled-6.eps"/>
          <p:cNvPicPr/>
          <p:nvPr/>
        </p:nvPicPr>
        <p:blipFill>
          <a:blip r:embed="rId3">
            <a:extLst/>
          </a:blip>
          <a:stretch>
            <a:fillRect/>
          </a:stretch>
        </p:blipFill>
        <p:spPr>
          <a:xfrm>
            <a:off x="2117153" y="2387207"/>
            <a:ext cx="2073969" cy="1813984"/>
          </a:xfrm>
          <a:prstGeom prst="rect">
            <a:avLst/>
          </a:prstGeom>
          <a:ln w="12700">
            <a:miter lim="400000"/>
          </a:ln>
        </p:spPr>
      </p:pic>
      <p:sp>
        <p:nvSpPr>
          <p:cNvPr id="195" name="Shape 195"/>
          <p:cNvSpPr/>
          <p:nvPr/>
        </p:nvSpPr>
        <p:spPr>
          <a:xfrm>
            <a:off x="6497578" y="1137093"/>
            <a:ext cx="2234942" cy="1581089"/>
          </a:xfrm>
          <a:prstGeom prst="rect">
            <a:avLst/>
          </a:prstGeom>
          <a:solidFill>
            <a:srgbClr val="F7F6F0"/>
          </a:solidFill>
          <a:ln w="38100">
            <a:solidFill>
              <a:srgbClr val="DDD9C3"/>
            </a:solidFill>
            <a:round/>
          </a:ln>
        </p:spPr>
        <p:txBody>
          <a:bodyPr lIns="0" tIns="0" rIns="0" bIns="0" anchor="ctr"/>
          <a:lstStyle/>
          <a:p>
            <a:pPr lvl="0">
              <a:defRPr sz="1100">
                <a:solidFill>
                  <a:srgbClr val="215968"/>
                </a:solidFill>
                <a:uFill>
                  <a:solidFill>
                    <a:srgbClr val="215968"/>
                  </a:solidFill>
                </a:uFill>
              </a:defRPr>
            </a:pPr>
            <a:endParaRPr/>
          </a:p>
        </p:txBody>
      </p:sp>
      <p:sp>
        <p:nvSpPr>
          <p:cNvPr id="196" name="Shape 196"/>
          <p:cNvSpPr/>
          <p:nvPr/>
        </p:nvSpPr>
        <p:spPr>
          <a:xfrm>
            <a:off x="5144142" y="1137093"/>
            <a:ext cx="1167199" cy="105483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moveTo>
                  <a:pt x="21600" y="4050"/>
                </a:moveTo>
                <a:lnTo>
                  <a:pt x="18153" y="4050"/>
                </a:lnTo>
                <a:lnTo>
                  <a:pt x="0" y="18675"/>
                </a:lnTo>
              </a:path>
            </a:pathLst>
          </a:custGeom>
          <a:ln w="38100">
            <a:solidFill>
              <a:srgbClr val="DDD9C3"/>
            </a:solidFill>
            <a:round/>
          </a:ln>
        </p:spPr>
        <p:txBody>
          <a:bodyPr lIns="0" tIns="0" rIns="0" bIns="0" anchor="ctr"/>
          <a:lstStyle/>
          <a:p>
            <a:pPr lvl="0">
              <a:defRPr sz="1100">
                <a:solidFill>
                  <a:srgbClr val="215968"/>
                </a:solidFill>
                <a:uFill>
                  <a:solidFill>
                    <a:srgbClr val="215968"/>
                  </a:solidFill>
                </a:uFill>
              </a:defRPr>
            </a:pPr>
            <a:endParaRPr/>
          </a:p>
        </p:txBody>
      </p:sp>
      <p:sp>
        <p:nvSpPr>
          <p:cNvPr id="197" name="Shape 197"/>
          <p:cNvSpPr/>
          <p:nvPr/>
        </p:nvSpPr>
        <p:spPr>
          <a:xfrm>
            <a:off x="6580346" y="1193339"/>
            <a:ext cx="2073969" cy="1348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a:uFillTx/>
              </a:defRPr>
            </a:pPr>
            <a:r>
              <a:rPr sz="1600" dirty="0">
                <a:solidFill>
                  <a:srgbClr val="B4B1A1"/>
                </a:solidFill>
                <a:uFill>
                  <a:solidFill>
                    <a:srgbClr val="DDD9C3"/>
                  </a:solidFill>
                </a:uFill>
                <a:latin typeface="Bree Serif"/>
                <a:ea typeface="Bree Serif"/>
                <a:cs typeface="Bree Serif"/>
                <a:sym typeface="Bree Serif"/>
              </a:rPr>
              <a:t>First Highlight</a:t>
            </a:r>
            <a:endParaRPr sz="1600" dirty="0">
              <a:solidFill>
                <a:srgbClr val="DDD9C3"/>
              </a:solidFill>
              <a:uFill>
                <a:solidFill>
                  <a:srgbClr val="DDD9C3"/>
                </a:solidFill>
              </a:uFill>
              <a:latin typeface="Bree Serif"/>
              <a:ea typeface="Bree Serif"/>
              <a:cs typeface="Bree Serif"/>
              <a:sym typeface="Bree Serif"/>
            </a:endParaRPr>
          </a:p>
          <a:p>
            <a:pPr lvl="0">
              <a:defRPr>
                <a:uFillTx/>
              </a:defRPr>
            </a:pPr>
            <a:r>
              <a:rPr sz="1100" dirty="0">
                <a:solidFill>
                  <a:srgbClr val="215968"/>
                </a:solidFill>
                <a:uFill>
                  <a:solidFill>
                    <a:srgbClr val="215968"/>
                  </a:solidFill>
                </a:uFill>
              </a:rPr>
              <a:t>Use these callouts to either highlight general features across your platform, or something specific to the Desktop Version. Like all elements, they can be moved about.</a:t>
            </a:r>
          </a:p>
        </p:txBody>
      </p:sp>
      <p:sp>
        <p:nvSpPr>
          <p:cNvPr id="198" name="Shape 198"/>
          <p:cNvSpPr/>
          <p:nvPr/>
        </p:nvSpPr>
        <p:spPr>
          <a:xfrm>
            <a:off x="6497578" y="5015581"/>
            <a:ext cx="2234942" cy="1126368"/>
          </a:xfrm>
          <a:prstGeom prst="rect">
            <a:avLst/>
          </a:prstGeom>
          <a:solidFill>
            <a:srgbClr val="F7F6F0"/>
          </a:solidFill>
          <a:ln w="38100">
            <a:solidFill>
              <a:srgbClr val="DDD9C3"/>
            </a:solidFill>
            <a:round/>
          </a:ln>
        </p:spPr>
        <p:txBody>
          <a:bodyPr lIns="0" tIns="0" rIns="0" bIns="0" anchor="ctr"/>
          <a:lstStyle/>
          <a:p>
            <a:pPr lvl="0">
              <a:defRPr sz="1100">
                <a:solidFill>
                  <a:srgbClr val="215968"/>
                </a:solidFill>
                <a:uFill>
                  <a:solidFill>
                    <a:srgbClr val="215968"/>
                  </a:solidFill>
                </a:uFill>
              </a:defRPr>
            </a:pPr>
            <a:endParaRPr/>
          </a:p>
        </p:txBody>
      </p:sp>
      <p:sp>
        <p:nvSpPr>
          <p:cNvPr id="199" name="Shape 199"/>
          <p:cNvSpPr/>
          <p:nvPr/>
        </p:nvSpPr>
        <p:spPr>
          <a:xfrm>
            <a:off x="6580346" y="5016793"/>
            <a:ext cx="2074486" cy="10185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defRPr>
                <a:uFillTx/>
              </a:defRPr>
            </a:pPr>
            <a:r>
              <a:rPr sz="1600">
                <a:solidFill>
                  <a:srgbClr val="B4B1A1"/>
                </a:solidFill>
                <a:uFill>
                  <a:solidFill>
                    <a:srgbClr val="DDD9C3"/>
                  </a:solidFill>
                </a:uFill>
                <a:latin typeface="Bree Serif"/>
                <a:ea typeface="Bree Serif"/>
                <a:cs typeface="Bree Serif"/>
                <a:sym typeface="Bree Serif"/>
              </a:rPr>
              <a:t>Second Highlight</a:t>
            </a:r>
            <a:endParaRPr sz="1600">
              <a:solidFill>
                <a:srgbClr val="DDD9C3"/>
              </a:solidFill>
              <a:uFill>
                <a:solidFill>
                  <a:srgbClr val="DDD9C3"/>
                </a:solidFill>
              </a:uFill>
              <a:latin typeface="Bree Serif"/>
              <a:ea typeface="Bree Serif"/>
              <a:cs typeface="Bree Serif"/>
              <a:sym typeface="Bree Serif"/>
            </a:endParaRPr>
          </a:p>
          <a:p>
            <a:pPr lvl="0">
              <a:defRPr>
                <a:uFillTx/>
              </a:defRPr>
            </a:pPr>
            <a:r>
              <a:rPr sz="1100">
                <a:solidFill>
                  <a:srgbClr val="215968"/>
                </a:solidFill>
                <a:uFill>
                  <a:solidFill>
                    <a:srgbClr val="215968"/>
                  </a:solidFill>
                </a:uFill>
              </a:rPr>
              <a:t>You may want to key in on a specific  call-to-action that ties back to the market opportunity and solution(s).</a:t>
            </a:r>
          </a:p>
        </p:txBody>
      </p:sp>
      <p:sp>
        <p:nvSpPr>
          <p:cNvPr id="200" name="Shape 200"/>
          <p:cNvSpPr/>
          <p:nvPr/>
        </p:nvSpPr>
        <p:spPr>
          <a:xfrm>
            <a:off x="6312646" y="3180563"/>
            <a:ext cx="1" cy="1246804"/>
          </a:xfrm>
          <a:prstGeom prst="line">
            <a:avLst/>
          </a:prstGeom>
          <a:ln w="38100">
            <a:solidFill>
              <a:srgbClr val="DDD9C3"/>
            </a:solidFill>
            <a:round/>
          </a:ln>
        </p:spPr>
        <p:txBody>
          <a:bodyPr lIns="0" tIns="0" rIns="0" bIns="0"/>
          <a:lstStyle/>
          <a:p>
            <a:pPr lvl="0">
              <a:defRPr sz="1200">
                <a:uFillTx/>
                <a:latin typeface="+mj-lt"/>
                <a:ea typeface="+mj-ea"/>
                <a:cs typeface="+mj-cs"/>
                <a:sym typeface="Helvetica"/>
              </a:defRPr>
            </a:pPr>
            <a:endParaRPr/>
          </a:p>
        </p:txBody>
      </p:sp>
      <p:sp>
        <p:nvSpPr>
          <p:cNvPr id="201" name="Shape 201"/>
          <p:cNvSpPr/>
          <p:nvPr/>
        </p:nvSpPr>
        <p:spPr>
          <a:xfrm>
            <a:off x="4829592" y="1910881"/>
            <a:ext cx="421641" cy="41529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500">
                <a:solidFill>
                  <a:srgbClr val="31859C"/>
                </a:solidFill>
                <a:uFill>
                  <a:solidFill>
                    <a:srgbClr val="31859C"/>
                  </a:solidFill>
                </a:uFill>
                <a:latin typeface="Wingdings"/>
                <a:ea typeface="Wingdings"/>
                <a:cs typeface="Wingdings"/>
                <a:sym typeface="Wingdings"/>
              </a:defRPr>
            </a:lvl1pPr>
          </a:lstStyle>
          <a:p>
            <a:pPr lvl="0">
              <a:defRPr sz="1800">
                <a:solidFill>
                  <a:srgbClr val="000000"/>
                </a:solidFill>
                <a:uFillTx/>
              </a:defRPr>
            </a:pPr>
            <a:r>
              <a:rPr sz="2500">
                <a:solidFill>
                  <a:srgbClr val="31859C"/>
                </a:solidFill>
                <a:uFill>
                  <a:solidFill>
                    <a:srgbClr val="31859C"/>
                  </a:solidFill>
                </a:uFill>
              </a:rPr>
              <a:t>◉</a:t>
            </a:r>
          </a:p>
        </p:txBody>
      </p:sp>
      <p:sp>
        <p:nvSpPr>
          <p:cNvPr id="202" name="Shape 202"/>
          <p:cNvSpPr/>
          <p:nvPr/>
        </p:nvSpPr>
        <p:spPr>
          <a:xfrm>
            <a:off x="411480" y="1230842"/>
            <a:ext cx="3197662" cy="396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rgbClr val="B4B1A1"/>
                </a:solidFill>
                <a:uFill>
                  <a:solidFill>
                    <a:srgbClr val="DDD9C3"/>
                  </a:solidFill>
                </a:uFill>
                <a:latin typeface="Bree Serif"/>
                <a:ea typeface="Bree Serif"/>
                <a:cs typeface="Bree Serif"/>
                <a:sym typeface="Bree Serif"/>
              </a:defRPr>
            </a:lvl1pPr>
          </a:lstStyle>
          <a:p>
            <a:pPr lvl="0">
              <a:defRPr>
                <a:solidFill>
                  <a:srgbClr val="000000"/>
                </a:solidFill>
                <a:uFillTx/>
              </a:defRPr>
            </a:pPr>
            <a:r>
              <a:rPr>
                <a:solidFill>
                  <a:srgbClr val="B4B1A1"/>
                </a:solidFill>
                <a:uFill>
                  <a:solidFill>
                    <a:srgbClr val="DDD9C3"/>
                  </a:solidFill>
                </a:uFill>
              </a:rPr>
              <a:t>Desktop Version</a:t>
            </a:r>
          </a:p>
        </p:txBody>
      </p:sp>
      <p:sp>
        <p:nvSpPr>
          <p:cNvPr id="203" name="Shape 203"/>
          <p:cNvSpPr/>
          <p:nvPr/>
        </p:nvSpPr>
        <p:spPr>
          <a:xfrm>
            <a:off x="1149895" y="5260021"/>
            <a:ext cx="3197663" cy="396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r">
              <a:defRPr>
                <a:solidFill>
                  <a:srgbClr val="B4B1A1"/>
                </a:solidFill>
                <a:uFill>
                  <a:solidFill>
                    <a:srgbClr val="DDD9C3"/>
                  </a:solidFill>
                </a:uFill>
                <a:latin typeface="Bree Serif"/>
                <a:ea typeface="Bree Serif"/>
                <a:cs typeface="Bree Serif"/>
                <a:sym typeface="Bree Serif"/>
              </a:defRPr>
            </a:lvl1pPr>
          </a:lstStyle>
          <a:p>
            <a:pPr lvl="0">
              <a:defRPr>
                <a:solidFill>
                  <a:srgbClr val="000000"/>
                </a:solidFill>
                <a:uFillTx/>
              </a:defRPr>
            </a:pPr>
            <a:r>
              <a:rPr>
                <a:solidFill>
                  <a:srgbClr val="B4B1A1"/>
                </a:solidFill>
                <a:uFill>
                  <a:solidFill>
                    <a:srgbClr val="DDD9C3"/>
                  </a:solidFill>
                </a:uFill>
              </a:rPr>
              <a:t>Mobile Version</a:t>
            </a:r>
          </a:p>
        </p:txBody>
      </p:sp>
      <p:sp>
        <p:nvSpPr>
          <p:cNvPr id="204" name="Shape 204"/>
          <p:cNvSpPr/>
          <p:nvPr/>
        </p:nvSpPr>
        <p:spPr>
          <a:xfrm>
            <a:off x="6025566" y="6508867"/>
            <a:ext cx="2644080" cy="2565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r">
              <a:defRPr sz="1100">
                <a:solidFill>
                  <a:srgbClr val="D5D1B8"/>
                </a:solidFill>
                <a:uFill>
                  <a:solidFill>
                    <a:srgbClr val="D5D1B8"/>
                  </a:solidFill>
                </a:uFill>
              </a:defRPr>
            </a:lvl1pPr>
          </a:lstStyle>
          <a:p>
            <a:pPr lvl="0">
              <a:defRPr sz="1800">
                <a:solidFill>
                  <a:srgbClr val="000000"/>
                </a:solidFill>
                <a:uFillTx/>
              </a:defRPr>
            </a:pPr>
            <a:r>
              <a:rPr sz="1100">
                <a:solidFill>
                  <a:srgbClr val="D5D1B8"/>
                </a:solidFill>
                <a:uFill>
                  <a:solidFill>
                    <a:srgbClr val="D5D1B8"/>
                  </a:solidFill>
                </a:uFill>
              </a:rPr>
              <a:t>page</a:t>
            </a:r>
          </a:p>
        </p:txBody>
      </p:sp>
      <p:sp>
        <p:nvSpPr>
          <p:cNvPr id="205" name="Shape 205"/>
          <p:cNvSpPr/>
          <p:nvPr/>
        </p:nvSpPr>
        <p:spPr>
          <a:xfrm>
            <a:off x="8828239" y="6443090"/>
            <a:ext cx="220041" cy="3962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lgn="ctr">
              <a:defRPr>
                <a:solidFill>
                  <a:srgbClr val="EEECE1"/>
                </a:solidFill>
                <a:uFill>
                  <a:solidFill>
                    <a:srgbClr val="EEECE1"/>
                  </a:solidFill>
                </a:uFill>
                <a:latin typeface="Bree Serif"/>
                <a:ea typeface="Bree Serif"/>
                <a:cs typeface="Bree Serif"/>
                <a:sym typeface="Bree Serif"/>
              </a:defRPr>
            </a:lvl1pPr>
          </a:lstStyle>
          <a:p>
            <a:pPr lvl="0">
              <a:defRPr>
                <a:solidFill>
                  <a:srgbClr val="000000"/>
                </a:solidFill>
                <a:uFillTx/>
              </a:defRPr>
            </a:pPr>
            <a:r>
              <a:rPr>
                <a:solidFill>
                  <a:srgbClr val="EEECE1"/>
                </a:solidFill>
                <a:uFill>
                  <a:solidFill>
                    <a:srgbClr val="EEECE1"/>
                  </a:solidFill>
                </a:uFill>
              </a:rPr>
              <a:t>5</a:t>
            </a:r>
          </a:p>
        </p:txBody>
      </p:sp>
      <p:grpSp>
        <p:nvGrpSpPr>
          <p:cNvPr id="215" name="Group 215"/>
          <p:cNvGrpSpPr/>
          <p:nvPr/>
        </p:nvGrpSpPr>
        <p:grpSpPr>
          <a:xfrm>
            <a:off x="4234538" y="2676217"/>
            <a:ext cx="1855077" cy="3286011"/>
            <a:chOff x="0" y="0"/>
            <a:chExt cx="1855076" cy="3286009"/>
          </a:xfrm>
        </p:grpSpPr>
        <p:sp>
          <p:nvSpPr>
            <p:cNvPr id="206" name="Shape 206"/>
            <p:cNvSpPr/>
            <p:nvPr/>
          </p:nvSpPr>
          <p:spPr>
            <a:xfrm>
              <a:off x="0" y="3089969"/>
              <a:ext cx="1855077" cy="19604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0EEE6"/>
            </a:solidFill>
            <a:ln w="12700" cap="flat">
              <a:noFill/>
              <a:miter lim="400000"/>
            </a:ln>
            <a:effectLst/>
          </p:spPr>
          <p:txBody>
            <a:bodyPr wrap="square" lIns="50800" tIns="50800" rIns="50800" bIns="50800" numCol="1" anchor="ctr">
              <a:noAutofit/>
            </a:bodyPr>
            <a:lstStyle/>
            <a:p>
              <a:pPr lvl="0" algn="ctr" defTabSz="584200">
                <a:defRPr sz="2400">
                  <a:solidFill>
                    <a:srgbClr val="FFFFFF"/>
                  </a:solidFill>
                  <a:uFillTx/>
                  <a:latin typeface="Helvetica Light"/>
                  <a:ea typeface="Helvetica Light"/>
                  <a:cs typeface="Helvetica Light"/>
                  <a:sym typeface="Helvetica Light"/>
                </a:defRPr>
              </a:pPr>
              <a:endParaRPr/>
            </a:p>
          </p:txBody>
        </p:sp>
        <p:sp>
          <p:nvSpPr>
            <p:cNvPr id="207" name="Shape 207"/>
            <p:cNvSpPr/>
            <p:nvPr/>
          </p:nvSpPr>
          <p:spPr>
            <a:xfrm>
              <a:off x="156575" y="0"/>
              <a:ext cx="1541927" cy="3166438"/>
            </a:xfrm>
            <a:prstGeom prst="roundRect">
              <a:avLst>
                <a:gd name="adj" fmla="val 12355"/>
              </a:avLst>
            </a:prstGeom>
            <a:solidFill>
              <a:srgbClr val="45879E"/>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defTabSz="584200">
                <a:defRPr sz="2400">
                  <a:solidFill>
                    <a:srgbClr val="FFFFFF"/>
                  </a:solidFill>
                  <a:uFillTx/>
                  <a:latin typeface="Helvetica Light"/>
                  <a:ea typeface="Helvetica Light"/>
                  <a:cs typeface="Helvetica Light"/>
                  <a:sym typeface="Helvetica Light"/>
                </a:defRPr>
              </a:lvl1pPr>
            </a:lstStyle>
            <a:p>
              <a:pPr lvl="0">
                <a:defRPr sz="1800">
                  <a:solidFill>
                    <a:srgbClr val="000000"/>
                  </a:solidFill>
                </a:defRPr>
              </a:pPr>
              <a:r>
                <a:rPr sz="2400">
                  <a:solidFill>
                    <a:srgbClr val="FFFFFF"/>
                  </a:solidFill>
                </a:rPr>
                <a:t> </a:t>
              </a:r>
            </a:p>
          </p:txBody>
        </p:sp>
        <p:sp>
          <p:nvSpPr>
            <p:cNvPr id="208" name="Shape 208"/>
            <p:cNvSpPr/>
            <p:nvPr/>
          </p:nvSpPr>
          <p:spPr>
            <a:xfrm>
              <a:off x="253479" y="475077"/>
              <a:ext cx="1348119" cy="2216284"/>
            </a:xfrm>
            <a:prstGeom prst="rect">
              <a:avLst/>
            </a:prstGeom>
            <a:solidFill>
              <a:srgbClr val="B9DEE7"/>
            </a:solidFill>
            <a:ln w="12700" cap="flat">
              <a:noFill/>
              <a:miter lim="400000"/>
            </a:ln>
            <a:effectLst/>
          </p:spPr>
          <p:txBody>
            <a:bodyPr wrap="square" lIns="50800" tIns="50800" rIns="50800" bIns="50800" numCol="1" anchor="ctr">
              <a:noAutofit/>
            </a:bodyPr>
            <a:lstStyle/>
            <a:p>
              <a:pPr lvl="0" algn="ctr" defTabSz="584200">
                <a:defRPr sz="2400">
                  <a:uFillTx/>
                  <a:latin typeface="Helvetica Light"/>
                  <a:ea typeface="Helvetica Light"/>
                  <a:cs typeface="Helvetica Light"/>
                  <a:sym typeface="Helvetica Light"/>
                </a:defRPr>
              </a:pPr>
              <a:endParaRPr/>
            </a:p>
          </p:txBody>
        </p:sp>
        <p:sp>
          <p:nvSpPr>
            <p:cNvPr id="209" name="Shape 209"/>
            <p:cNvSpPr/>
            <p:nvPr/>
          </p:nvSpPr>
          <p:spPr>
            <a:xfrm>
              <a:off x="854041" y="2807536"/>
              <a:ext cx="243765" cy="24376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EEECE2"/>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defTabSz="584200">
                <a:defRPr sz="2400">
                  <a:solidFill>
                    <a:srgbClr val="FFFFFF"/>
                  </a:solidFill>
                  <a:uFillTx/>
                  <a:latin typeface="Helvetica Light"/>
                  <a:ea typeface="Helvetica Light"/>
                  <a:cs typeface="Helvetica Light"/>
                  <a:sym typeface="Helvetica Light"/>
                </a:defRPr>
              </a:lvl1pPr>
            </a:lstStyle>
            <a:p>
              <a:pPr lvl="0">
                <a:defRPr sz="1800">
                  <a:solidFill>
                    <a:srgbClr val="000000"/>
                  </a:solidFill>
                </a:defRPr>
              </a:pPr>
              <a:r>
                <a:rPr sz="2400">
                  <a:solidFill>
                    <a:srgbClr val="FFFFFF"/>
                  </a:solidFill>
                </a:rPr>
                <a:t> </a:t>
              </a:r>
            </a:p>
          </p:txBody>
        </p:sp>
        <p:sp>
          <p:nvSpPr>
            <p:cNvPr id="210" name="Shape 210"/>
            <p:cNvSpPr/>
            <p:nvPr/>
          </p:nvSpPr>
          <p:spPr>
            <a:xfrm>
              <a:off x="719608" y="252548"/>
              <a:ext cx="52703" cy="5270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EEECE2"/>
            </a:solid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defTabSz="584200">
                <a:defRPr sz="2400">
                  <a:solidFill>
                    <a:srgbClr val="FFFFFF"/>
                  </a:solidFill>
                  <a:uFillTx/>
                  <a:latin typeface="Helvetica Light"/>
                  <a:ea typeface="Helvetica Light"/>
                  <a:cs typeface="Helvetica Light"/>
                  <a:sym typeface="Helvetica Light"/>
                </a:defRPr>
              </a:lvl1pPr>
            </a:lstStyle>
            <a:p>
              <a:pPr lvl="0">
                <a:defRPr sz="1800">
                  <a:solidFill>
                    <a:srgbClr val="000000"/>
                  </a:solidFill>
                </a:defRPr>
              </a:pPr>
              <a:r>
                <a:rPr sz="2400">
                  <a:solidFill>
                    <a:srgbClr val="FFFFFF"/>
                  </a:solidFill>
                </a:rPr>
                <a:t> </a:t>
              </a:r>
            </a:p>
          </p:txBody>
        </p:sp>
        <p:sp>
          <p:nvSpPr>
            <p:cNvPr id="211" name="Shape 211"/>
            <p:cNvSpPr/>
            <p:nvPr/>
          </p:nvSpPr>
          <p:spPr>
            <a:xfrm>
              <a:off x="850842" y="252548"/>
              <a:ext cx="361405" cy="52703"/>
            </a:xfrm>
            <a:prstGeom prst="roundRect">
              <a:avLst>
                <a:gd name="adj" fmla="val 50000"/>
              </a:avLst>
            </a:prstGeom>
            <a:solidFill>
              <a:srgbClr val="EEECE2"/>
            </a:solidFill>
            <a:ln w="12700" cap="flat">
              <a:noFill/>
              <a:miter lim="400000"/>
            </a:ln>
            <a:effectLst/>
          </p:spPr>
          <p:txBody>
            <a:bodyPr wrap="square" lIns="50800" tIns="50800" rIns="50800" bIns="50800" numCol="1" anchor="ctr">
              <a:noAutofit/>
            </a:bodyPr>
            <a:lstStyle/>
            <a:p>
              <a:pPr lvl="0" algn="ctr" defTabSz="584200">
                <a:defRPr sz="2400">
                  <a:solidFill>
                    <a:srgbClr val="FFFFFF"/>
                  </a:solidFill>
                  <a:uFillTx/>
                  <a:latin typeface="Helvetica Light"/>
                  <a:ea typeface="Helvetica Light"/>
                  <a:cs typeface="Helvetica Light"/>
                  <a:sym typeface="Helvetica Light"/>
                </a:defRPr>
              </a:pPr>
              <a:endParaRPr/>
            </a:p>
          </p:txBody>
        </p:sp>
        <p:sp>
          <p:nvSpPr>
            <p:cNvPr id="212" name="Shape 212"/>
            <p:cNvSpPr/>
            <p:nvPr/>
          </p:nvSpPr>
          <p:spPr>
            <a:xfrm>
              <a:off x="356071" y="1085883"/>
              <a:ext cx="1143001" cy="981869"/>
            </a:xfrm>
            <a:custGeom>
              <a:avLst/>
              <a:gdLst/>
              <a:ahLst/>
              <a:cxnLst>
                <a:cxn ang="0">
                  <a:pos x="wd2" y="hd2"/>
                </a:cxn>
                <a:cxn ang="5400000">
                  <a:pos x="wd2" y="hd2"/>
                </a:cxn>
                <a:cxn ang="10800000">
                  <a:pos x="wd2" y="hd2"/>
                </a:cxn>
                <a:cxn ang="16200000">
                  <a:pos x="wd2" y="hd2"/>
                </a:cxn>
              </a:cxnLst>
              <a:rect l="0" t="0" r="r" b="b"/>
              <a:pathLst>
                <a:path w="21600" h="21600" extrusionOk="0">
                  <a:moveTo>
                    <a:pt x="1200" y="0"/>
                  </a:moveTo>
                  <a:cubicBezTo>
                    <a:pt x="537" y="0"/>
                    <a:pt x="0" y="625"/>
                    <a:pt x="0" y="1397"/>
                  </a:cubicBezTo>
                  <a:lnTo>
                    <a:pt x="0" y="20203"/>
                  </a:lnTo>
                  <a:cubicBezTo>
                    <a:pt x="0" y="20975"/>
                    <a:pt x="537" y="21600"/>
                    <a:pt x="1200" y="21600"/>
                  </a:cubicBezTo>
                  <a:lnTo>
                    <a:pt x="20400" y="21600"/>
                  </a:lnTo>
                  <a:cubicBezTo>
                    <a:pt x="21063" y="21600"/>
                    <a:pt x="21600" y="20975"/>
                    <a:pt x="21600" y="20203"/>
                  </a:cubicBezTo>
                  <a:lnTo>
                    <a:pt x="21600" y="1397"/>
                  </a:lnTo>
                  <a:cubicBezTo>
                    <a:pt x="21600" y="625"/>
                    <a:pt x="21063" y="0"/>
                    <a:pt x="20400" y="0"/>
                  </a:cubicBezTo>
                  <a:lnTo>
                    <a:pt x="1200" y="0"/>
                  </a:lnTo>
                  <a:close/>
                  <a:moveTo>
                    <a:pt x="1200" y="2916"/>
                  </a:moveTo>
                  <a:lnTo>
                    <a:pt x="20400" y="2916"/>
                  </a:lnTo>
                  <a:lnTo>
                    <a:pt x="20400" y="20020"/>
                  </a:lnTo>
                  <a:lnTo>
                    <a:pt x="1200" y="20020"/>
                  </a:lnTo>
                  <a:lnTo>
                    <a:pt x="1200" y="2916"/>
                  </a:lnTo>
                  <a:close/>
                </a:path>
              </a:pathLst>
            </a:custGeom>
            <a:solidFill>
              <a:srgbClr val="FFFFFF"/>
            </a:solidFill>
            <a:ln w="12700" cap="flat">
              <a:noFill/>
              <a:miter lim="400000"/>
            </a:ln>
            <a:effectLst/>
          </p:spPr>
          <p:txBody>
            <a:bodyPr wrap="square" lIns="50800" tIns="50800" rIns="50800" bIns="50800" numCol="1" anchor="ctr">
              <a:noAutofit/>
            </a:bodyPr>
            <a:lstStyle/>
            <a:p>
              <a:pPr lvl="0" algn="ctr" defTabSz="584200">
                <a:defRPr sz="2400">
                  <a:solidFill>
                    <a:srgbClr val="FFFFFF"/>
                  </a:solidFill>
                  <a:uFillTx/>
                  <a:latin typeface="Helvetica Light"/>
                  <a:ea typeface="Helvetica Light"/>
                  <a:cs typeface="Helvetica Light"/>
                  <a:sym typeface="Helvetica Light"/>
                </a:defRPr>
              </a:pPr>
              <a:endParaRPr/>
            </a:p>
          </p:txBody>
        </p:sp>
        <p:sp>
          <p:nvSpPr>
            <p:cNvPr id="213" name="Shape 213"/>
            <p:cNvSpPr/>
            <p:nvPr/>
          </p:nvSpPr>
          <p:spPr>
            <a:xfrm>
              <a:off x="495242" y="1316705"/>
              <a:ext cx="243765" cy="580977"/>
            </a:xfrm>
            <a:prstGeom prst="roundRect">
              <a:avLst>
                <a:gd name="adj" fmla="val 20027"/>
              </a:avLst>
            </a:prstGeom>
            <a:solidFill>
              <a:srgbClr val="FFFFFF"/>
            </a:solidFill>
            <a:ln w="12700" cap="flat">
              <a:noFill/>
              <a:miter lim="400000"/>
            </a:ln>
            <a:effectLst/>
          </p:spPr>
          <p:txBody>
            <a:bodyPr wrap="square" lIns="50800" tIns="50800" rIns="50800" bIns="50800" numCol="1" anchor="ctr">
              <a:noAutofit/>
            </a:bodyPr>
            <a:lstStyle/>
            <a:p>
              <a:pPr lvl="0" algn="ctr" defTabSz="584200">
                <a:defRPr sz="2400">
                  <a:solidFill>
                    <a:srgbClr val="FFFFFF"/>
                  </a:solidFill>
                  <a:uFillTx/>
                  <a:latin typeface="Helvetica Light"/>
                  <a:ea typeface="Helvetica Light"/>
                  <a:cs typeface="Helvetica Light"/>
                  <a:sym typeface="Helvetica Light"/>
                </a:defRPr>
              </a:pPr>
              <a:endParaRPr/>
            </a:p>
          </p:txBody>
        </p:sp>
        <p:sp>
          <p:nvSpPr>
            <p:cNvPr id="214" name="Shape 214"/>
            <p:cNvSpPr/>
            <p:nvPr/>
          </p:nvSpPr>
          <p:spPr>
            <a:xfrm>
              <a:off x="798024" y="1316864"/>
              <a:ext cx="576297" cy="580629"/>
            </a:xfrm>
            <a:custGeom>
              <a:avLst/>
              <a:gdLst/>
              <a:ahLst/>
              <a:cxnLst>
                <a:cxn ang="0">
                  <a:pos x="wd2" y="hd2"/>
                </a:cxn>
                <a:cxn ang="5400000">
                  <a:pos x="wd2" y="hd2"/>
                </a:cxn>
                <a:cxn ang="10800000">
                  <a:pos x="wd2" y="hd2"/>
                </a:cxn>
                <a:cxn ang="16200000">
                  <a:pos x="wd2" y="hd2"/>
                </a:cxn>
              </a:cxnLst>
              <a:rect l="0" t="0" r="r" b="b"/>
              <a:pathLst>
                <a:path w="21600" h="21600" extrusionOk="0">
                  <a:moveTo>
                    <a:pt x="1971" y="0"/>
                  </a:moveTo>
                  <a:cubicBezTo>
                    <a:pt x="882" y="0"/>
                    <a:pt x="0" y="813"/>
                    <a:pt x="0" y="1816"/>
                  </a:cubicBezTo>
                  <a:lnTo>
                    <a:pt x="0" y="19784"/>
                  </a:lnTo>
                  <a:cubicBezTo>
                    <a:pt x="0" y="20787"/>
                    <a:pt x="882" y="21600"/>
                    <a:pt x="1971" y="21600"/>
                  </a:cubicBezTo>
                  <a:lnTo>
                    <a:pt x="19629" y="21600"/>
                  </a:lnTo>
                  <a:cubicBezTo>
                    <a:pt x="20718" y="21600"/>
                    <a:pt x="21600" y="20787"/>
                    <a:pt x="21600" y="19784"/>
                  </a:cubicBezTo>
                  <a:lnTo>
                    <a:pt x="21600" y="1816"/>
                  </a:lnTo>
                  <a:cubicBezTo>
                    <a:pt x="21600" y="813"/>
                    <a:pt x="20718" y="0"/>
                    <a:pt x="19629" y="0"/>
                  </a:cubicBezTo>
                  <a:lnTo>
                    <a:pt x="1971" y="0"/>
                  </a:lnTo>
                  <a:close/>
                  <a:moveTo>
                    <a:pt x="2163" y="2229"/>
                  </a:moveTo>
                  <a:lnTo>
                    <a:pt x="19437" y="2229"/>
                  </a:lnTo>
                  <a:lnTo>
                    <a:pt x="19437" y="19371"/>
                  </a:lnTo>
                  <a:lnTo>
                    <a:pt x="2163" y="19371"/>
                  </a:lnTo>
                  <a:lnTo>
                    <a:pt x="2163" y="2229"/>
                  </a:lnTo>
                  <a:close/>
                </a:path>
              </a:pathLst>
            </a:custGeom>
            <a:solidFill>
              <a:srgbClr val="FFFFFF"/>
            </a:solidFill>
            <a:ln w="12700" cap="flat">
              <a:noFill/>
              <a:miter lim="400000"/>
            </a:ln>
            <a:effectLst/>
          </p:spPr>
          <p:txBody>
            <a:bodyPr wrap="square" lIns="50800" tIns="50800" rIns="50800" bIns="50800" numCol="1" anchor="ctr">
              <a:noAutofit/>
            </a:bodyPr>
            <a:lstStyle/>
            <a:p>
              <a:pPr lvl="0" algn="ctr" defTabSz="584200">
                <a:defRPr sz="2400">
                  <a:solidFill>
                    <a:srgbClr val="FFFFFF"/>
                  </a:solidFill>
                  <a:uFillTx/>
                  <a:latin typeface="Helvetica Light"/>
                  <a:ea typeface="Helvetica Light"/>
                  <a:cs typeface="Helvetica Light"/>
                  <a:sym typeface="Helvetica Light"/>
                </a:defRPr>
              </a:pPr>
              <a:endParaRPr/>
            </a:p>
          </p:txBody>
        </p:sp>
      </p:grpSp>
      <p:sp>
        <p:nvSpPr>
          <p:cNvPr id="216" name="Shape 216"/>
          <p:cNvSpPr/>
          <p:nvPr/>
        </p:nvSpPr>
        <p:spPr>
          <a:xfrm>
            <a:off x="5382092" y="4727726"/>
            <a:ext cx="421641" cy="41529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500">
                <a:solidFill>
                  <a:srgbClr val="31859C"/>
                </a:solidFill>
                <a:uFill>
                  <a:solidFill>
                    <a:srgbClr val="31859C"/>
                  </a:solidFill>
                </a:uFill>
                <a:latin typeface="Wingdings"/>
                <a:ea typeface="Wingdings"/>
                <a:cs typeface="Wingdings"/>
                <a:sym typeface="Wingdings"/>
              </a:defRPr>
            </a:lvl1pPr>
          </a:lstStyle>
          <a:p>
            <a:pPr lvl="0">
              <a:defRPr sz="1800">
                <a:solidFill>
                  <a:srgbClr val="000000"/>
                </a:solidFill>
                <a:uFillTx/>
              </a:defRPr>
            </a:pPr>
            <a:r>
              <a:rPr sz="2500">
                <a:solidFill>
                  <a:srgbClr val="31859C"/>
                </a:solidFill>
                <a:uFill>
                  <a:solidFill>
                    <a:srgbClr val="31859C"/>
                  </a:solidFill>
                </a:uFill>
              </a:rPr>
              <a:t>◉</a:t>
            </a:r>
          </a:p>
        </p:txBody>
      </p:sp>
      <p:sp>
        <p:nvSpPr>
          <p:cNvPr id="217" name="Shape 217"/>
          <p:cNvSpPr/>
          <p:nvPr/>
        </p:nvSpPr>
        <p:spPr>
          <a:xfrm>
            <a:off x="5715034" y="4995437"/>
            <a:ext cx="589958" cy="1077964"/>
          </a:xfrm>
          <a:custGeom>
            <a:avLst/>
            <a:gdLst/>
            <a:ahLst/>
            <a:cxnLst>
              <a:cxn ang="0">
                <a:pos x="wd2" y="hd2"/>
              </a:cxn>
              <a:cxn ang="5400000">
                <a:pos x="wd2" y="hd2"/>
              </a:cxn>
              <a:cxn ang="10800000">
                <a:pos x="wd2" y="hd2"/>
              </a:cxn>
              <a:cxn ang="16200000">
                <a:pos x="wd2" y="hd2"/>
              </a:cxn>
            </a:cxnLst>
            <a:rect l="0" t="0" r="r" b="b"/>
            <a:pathLst>
              <a:path w="21600" h="21600" extrusionOk="0">
                <a:moveTo>
                  <a:pt x="21600" y="464"/>
                </a:moveTo>
                <a:lnTo>
                  <a:pt x="21600" y="21600"/>
                </a:lnTo>
                <a:moveTo>
                  <a:pt x="21600" y="4427"/>
                </a:moveTo>
                <a:lnTo>
                  <a:pt x="14780" y="4427"/>
                </a:lnTo>
                <a:lnTo>
                  <a:pt x="0" y="0"/>
                </a:lnTo>
              </a:path>
            </a:pathLst>
          </a:custGeom>
          <a:ln w="38100">
            <a:solidFill>
              <a:srgbClr val="DDD9C3"/>
            </a:solidFill>
            <a:round/>
          </a:ln>
        </p:spPr>
        <p:txBody>
          <a:bodyPr lIns="0" tIns="0" rIns="0" bIns="0" anchor="ctr"/>
          <a:lstStyle/>
          <a:p>
            <a:pPr lvl="0">
              <a:defRPr sz="1100">
                <a:solidFill>
                  <a:srgbClr val="215968"/>
                </a:solidFill>
                <a:uFill>
                  <a:solidFill>
                    <a:srgbClr val="215968"/>
                  </a:solidFill>
                </a:uFill>
              </a:defRPr>
            </a:pPr>
            <a:endParaRPr/>
          </a:p>
        </p:txBody>
      </p:sp>
    </p:spTree>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7F6F0"/>
        </a:solidFill>
        <a:effectLst/>
      </p:bgPr>
    </p:bg>
    <p:spTree>
      <p:nvGrpSpPr>
        <p:cNvPr id="1" name=""/>
        <p:cNvGrpSpPr/>
        <p:nvPr/>
      </p:nvGrpSpPr>
      <p:grpSpPr>
        <a:xfrm>
          <a:off x="0" y="0"/>
          <a:ext cx="0" cy="0"/>
          <a:chOff x="0" y="0"/>
          <a:chExt cx="0" cy="0"/>
        </a:xfrm>
      </p:grpSpPr>
      <p:sp>
        <p:nvSpPr>
          <p:cNvPr id="219" name="Shape 219"/>
          <p:cNvSpPr/>
          <p:nvPr/>
        </p:nvSpPr>
        <p:spPr>
          <a:xfrm>
            <a:off x="0" y="6446520"/>
            <a:ext cx="9144000" cy="411481"/>
          </a:xfrm>
          <a:prstGeom prst="rect">
            <a:avLst/>
          </a:prstGeom>
          <a:solidFill>
            <a:srgbClr val="EEECE1"/>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220" name="Shape 220"/>
          <p:cNvSpPr/>
          <p:nvPr/>
        </p:nvSpPr>
        <p:spPr>
          <a:xfrm>
            <a:off x="8732519" y="6446520"/>
            <a:ext cx="411481" cy="411481"/>
          </a:xfrm>
          <a:prstGeom prst="rect">
            <a:avLst/>
          </a:prstGeom>
          <a:solidFill>
            <a:srgbClr val="31859C"/>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221" name="Shape 221"/>
          <p:cNvSpPr/>
          <p:nvPr/>
        </p:nvSpPr>
        <p:spPr>
          <a:xfrm>
            <a:off x="411479" y="6513589"/>
            <a:ext cx="2644081" cy="256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100">
                <a:solidFill>
                  <a:srgbClr val="31859C"/>
                </a:solidFill>
                <a:uFill>
                  <a:solidFill>
                    <a:srgbClr val="31859C"/>
                  </a:solidFill>
                </a:uFill>
              </a:defRPr>
            </a:lvl1pPr>
          </a:lstStyle>
          <a:p>
            <a:pPr lvl="0">
              <a:defRPr sz="1800">
                <a:solidFill>
                  <a:srgbClr val="000000"/>
                </a:solidFill>
                <a:uFillTx/>
              </a:defRPr>
            </a:pPr>
            <a:r>
              <a:rPr sz="1100">
                <a:solidFill>
                  <a:srgbClr val="31859C"/>
                </a:solidFill>
                <a:uFill>
                  <a:solidFill>
                    <a:srgbClr val="31859C"/>
                  </a:solidFill>
                </a:uFill>
              </a:rPr>
              <a:t>Your Company Name Presentation</a:t>
            </a:r>
          </a:p>
        </p:txBody>
      </p:sp>
      <p:sp>
        <p:nvSpPr>
          <p:cNvPr id="222" name="Shape 222"/>
          <p:cNvSpPr/>
          <p:nvPr/>
        </p:nvSpPr>
        <p:spPr>
          <a:xfrm>
            <a:off x="732713" y="1467844"/>
            <a:ext cx="1342468" cy="3962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a:solidFill>
                  <a:srgbClr val="B4B1A1"/>
                </a:solidFill>
                <a:uFill>
                  <a:solidFill>
                    <a:srgbClr val="DDD9C3"/>
                  </a:solidFill>
                </a:uFill>
                <a:latin typeface="Bree Serif"/>
                <a:ea typeface="Bree Serif"/>
                <a:cs typeface="Bree Serif"/>
                <a:sym typeface="Bree Serif"/>
              </a:defRPr>
            </a:lvl1pPr>
          </a:lstStyle>
          <a:p>
            <a:pPr lvl="0">
              <a:defRPr>
                <a:solidFill>
                  <a:srgbClr val="000000"/>
                </a:solidFill>
                <a:uFillTx/>
              </a:defRPr>
            </a:pPr>
            <a:r>
              <a:rPr>
                <a:solidFill>
                  <a:srgbClr val="B4B1A1"/>
                </a:solidFill>
                <a:uFill>
                  <a:solidFill>
                    <a:srgbClr val="DDD9C3"/>
                  </a:solidFill>
                </a:uFill>
              </a:rPr>
              <a:t>Name Step 1</a:t>
            </a:r>
          </a:p>
        </p:txBody>
      </p:sp>
      <p:sp>
        <p:nvSpPr>
          <p:cNvPr id="223" name="Shape 223"/>
          <p:cNvSpPr/>
          <p:nvPr/>
        </p:nvSpPr>
        <p:spPr>
          <a:xfrm>
            <a:off x="732713" y="1769023"/>
            <a:ext cx="3615768"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200">
                <a:solidFill>
                  <a:srgbClr val="215968"/>
                </a:solidFill>
                <a:uFill>
                  <a:solidFill>
                    <a:srgbClr val="215968"/>
                  </a:solidFill>
                </a:uFill>
              </a:defRPr>
            </a:lvl1pPr>
          </a:lstStyle>
          <a:p>
            <a:pPr lvl="0">
              <a:defRPr sz="1800">
                <a:solidFill>
                  <a:srgbClr val="000000"/>
                </a:solidFill>
                <a:uFillTx/>
              </a:defRPr>
            </a:pPr>
            <a:r>
              <a:rPr sz="1200">
                <a:solidFill>
                  <a:srgbClr val="215968"/>
                </a:solidFill>
                <a:uFill>
                  <a:solidFill>
                    <a:srgbClr val="215968"/>
                  </a:solidFill>
                </a:uFill>
              </a:rPr>
              <a:t>The business model slide is used to capture how your company will make money, over time.</a:t>
            </a:r>
          </a:p>
        </p:txBody>
      </p:sp>
      <p:sp>
        <p:nvSpPr>
          <p:cNvPr id="224" name="Shape 224"/>
          <p:cNvSpPr/>
          <p:nvPr/>
        </p:nvSpPr>
        <p:spPr>
          <a:xfrm>
            <a:off x="411480" y="1520923"/>
            <a:ext cx="332741" cy="3200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a:solidFill>
                  <a:srgbClr val="31859C"/>
                </a:solidFill>
                <a:uFill>
                  <a:solidFill>
                    <a:srgbClr val="31859C"/>
                  </a:solidFill>
                </a:uFill>
                <a:latin typeface="Wingdings"/>
                <a:ea typeface="Wingdings"/>
                <a:cs typeface="Wingdings"/>
                <a:sym typeface="Wingdings"/>
              </a:defRPr>
            </a:lvl1pPr>
          </a:lstStyle>
          <a:p>
            <a:pPr lvl="0">
              <a:defRPr>
                <a:solidFill>
                  <a:srgbClr val="000000"/>
                </a:solidFill>
                <a:uFillTx/>
              </a:defRPr>
            </a:pPr>
            <a:r>
              <a:rPr>
                <a:solidFill>
                  <a:srgbClr val="31859C"/>
                </a:solidFill>
                <a:uFill>
                  <a:solidFill>
                    <a:srgbClr val="31859C"/>
                  </a:solidFill>
                </a:uFill>
              </a:rPr>
              <a:t>◉</a:t>
            </a:r>
          </a:p>
        </p:txBody>
      </p:sp>
      <p:sp>
        <p:nvSpPr>
          <p:cNvPr id="225" name="Shape 225"/>
          <p:cNvSpPr/>
          <p:nvPr/>
        </p:nvSpPr>
        <p:spPr>
          <a:xfrm flipH="1">
            <a:off x="4553856" y="1060417"/>
            <a:ext cx="4" cy="5116863"/>
          </a:xfrm>
          <a:prstGeom prst="line">
            <a:avLst/>
          </a:prstGeom>
          <a:ln w="25400">
            <a:solidFill>
              <a:srgbClr val="DDD9C3"/>
            </a:solidFill>
            <a:prstDash val="sysDot"/>
            <a:round/>
          </a:ln>
        </p:spPr>
        <p:txBody>
          <a:bodyPr lIns="0" tIns="0" rIns="0" bIns="0"/>
          <a:lstStyle/>
          <a:p>
            <a:pPr lvl="0">
              <a:defRPr sz="1200">
                <a:uFillTx/>
                <a:latin typeface="+mj-lt"/>
                <a:ea typeface="+mj-ea"/>
                <a:cs typeface="+mj-cs"/>
                <a:sym typeface="Helvetica"/>
              </a:defRPr>
            </a:pPr>
            <a:endParaRPr/>
          </a:p>
        </p:txBody>
      </p:sp>
      <p:sp>
        <p:nvSpPr>
          <p:cNvPr id="226" name="Shape 226"/>
          <p:cNvSpPr/>
          <p:nvPr/>
        </p:nvSpPr>
        <p:spPr>
          <a:xfrm>
            <a:off x="411480" y="752694"/>
            <a:ext cx="8326119" cy="1"/>
          </a:xfrm>
          <a:prstGeom prst="line">
            <a:avLst/>
          </a:prstGeom>
          <a:ln w="25400">
            <a:solidFill>
              <a:srgbClr val="31859C"/>
            </a:solidFill>
            <a:prstDash val="sysDot"/>
            <a:round/>
          </a:ln>
        </p:spPr>
        <p:txBody>
          <a:bodyPr lIns="0" tIns="0" rIns="0" bIns="0"/>
          <a:lstStyle/>
          <a:p>
            <a:pPr lvl="0">
              <a:defRPr sz="1200">
                <a:uFillTx/>
                <a:latin typeface="+mj-lt"/>
                <a:ea typeface="+mj-ea"/>
                <a:cs typeface="+mj-cs"/>
                <a:sym typeface="Helvetica"/>
              </a:defRPr>
            </a:pPr>
            <a:endParaRPr/>
          </a:p>
        </p:txBody>
      </p:sp>
      <p:sp>
        <p:nvSpPr>
          <p:cNvPr id="227" name="Shape 227"/>
          <p:cNvSpPr/>
          <p:nvPr/>
        </p:nvSpPr>
        <p:spPr>
          <a:xfrm rot="16200000">
            <a:off x="4588542" y="4129848"/>
            <a:ext cx="1486749" cy="744491"/>
          </a:xfrm>
          <a:custGeom>
            <a:avLst/>
            <a:gdLst/>
            <a:ahLst/>
            <a:cxnLst>
              <a:cxn ang="0">
                <a:pos x="wd2" y="hd2"/>
              </a:cxn>
              <a:cxn ang="5400000">
                <a:pos x="wd2" y="hd2"/>
              </a:cxn>
              <a:cxn ang="10800000">
                <a:pos x="wd2" y="hd2"/>
              </a:cxn>
              <a:cxn ang="16200000">
                <a:pos x="wd2" y="hd2"/>
              </a:cxn>
            </a:cxnLst>
            <a:rect l="0" t="0" r="r" b="b"/>
            <a:pathLst>
              <a:path w="21600" h="21600" extrusionOk="0">
                <a:moveTo>
                  <a:pt x="0" y="21568"/>
                </a:moveTo>
                <a:cubicBezTo>
                  <a:pt x="0" y="9656"/>
                  <a:pt x="4835" y="0"/>
                  <a:pt x="10800" y="0"/>
                </a:cubicBezTo>
                <a:cubicBezTo>
                  <a:pt x="16765" y="0"/>
                  <a:pt x="21600" y="9656"/>
                  <a:pt x="21600" y="21568"/>
                </a:cubicBezTo>
                <a:lnTo>
                  <a:pt x="12819" y="21600"/>
                </a:lnTo>
                <a:cubicBezTo>
                  <a:pt x="12819" y="19373"/>
                  <a:pt x="11915" y="17568"/>
                  <a:pt x="10800" y="17568"/>
                </a:cubicBezTo>
                <a:cubicBezTo>
                  <a:pt x="9685" y="17568"/>
                  <a:pt x="8781" y="19373"/>
                  <a:pt x="8781" y="21600"/>
                </a:cubicBezTo>
                <a:close/>
              </a:path>
            </a:pathLst>
          </a:custGeom>
          <a:solidFill>
            <a:srgbClr val="DDD9C3"/>
          </a:solidFill>
          <a:ln w="12700">
            <a:miter lim="400000"/>
          </a:ln>
        </p:spPr>
        <p:txBody>
          <a:bodyPr lIns="0" tIns="0" rIns="0" bIns="0" anchor="ctr"/>
          <a:lstStyle/>
          <a:p>
            <a:pPr lvl="0" algn="ctr"/>
            <a:endParaRPr/>
          </a:p>
        </p:txBody>
      </p:sp>
      <p:sp>
        <p:nvSpPr>
          <p:cNvPr id="228" name="Shape 228"/>
          <p:cNvSpPr/>
          <p:nvPr/>
        </p:nvSpPr>
        <p:spPr>
          <a:xfrm>
            <a:off x="5696856" y="3758719"/>
            <a:ext cx="2315406" cy="603505"/>
          </a:xfrm>
          <a:prstGeom prst="rect">
            <a:avLst/>
          </a:prstGeom>
          <a:solidFill>
            <a:srgbClr val="DDD9C3"/>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229" name="Shape 229"/>
          <p:cNvSpPr/>
          <p:nvPr/>
        </p:nvSpPr>
        <p:spPr>
          <a:xfrm>
            <a:off x="8143239" y="4641963"/>
            <a:ext cx="594361" cy="60350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DDD9C3"/>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230" name="Shape 230"/>
          <p:cNvSpPr/>
          <p:nvPr/>
        </p:nvSpPr>
        <p:spPr>
          <a:xfrm>
            <a:off x="5696856" y="4641963"/>
            <a:ext cx="2743563" cy="603505"/>
          </a:xfrm>
          <a:prstGeom prst="rect">
            <a:avLst/>
          </a:prstGeom>
          <a:solidFill>
            <a:srgbClr val="DDD9C3"/>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231" name="Shape 231"/>
          <p:cNvSpPr/>
          <p:nvPr/>
        </p:nvSpPr>
        <p:spPr>
          <a:xfrm rot="5400000">
            <a:off x="7621979" y="3246604"/>
            <a:ext cx="1486749" cy="744491"/>
          </a:xfrm>
          <a:custGeom>
            <a:avLst/>
            <a:gdLst/>
            <a:ahLst/>
            <a:cxnLst>
              <a:cxn ang="0">
                <a:pos x="wd2" y="hd2"/>
              </a:cxn>
              <a:cxn ang="5400000">
                <a:pos x="wd2" y="hd2"/>
              </a:cxn>
              <a:cxn ang="10800000">
                <a:pos x="wd2" y="hd2"/>
              </a:cxn>
              <a:cxn ang="16200000">
                <a:pos x="wd2" y="hd2"/>
              </a:cxn>
            </a:cxnLst>
            <a:rect l="0" t="0" r="r" b="b"/>
            <a:pathLst>
              <a:path w="21600" h="21600" extrusionOk="0">
                <a:moveTo>
                  <a:pt x="0" y="21568"/>
                </a:moveTo>
                <a:cubicBezTo>
                  <a:pt x="0" y="9656"/>
                  <a:pt x="4835" y="0"/>
                  <a:pt x="10800" y="0"/>
                </a:cubicBezTo>
                <a:cubicBezTo>
                  <a:pt x="16765" y="0"/>
                  <a:pt x="21600" y="9656"/>
                  <a:pt x="21600" y="21568"/>
                </a:cubicBezTo>
                <a:lnTo>
                  <a:pt x="12819" y="21600"/>
                </a:lnTo>
                <a:cubicBezTo>
                  <a:pt x="12819" y="19373"/>
                  <a:pt x="11915" y="17568"/>
                  <a:pt x="10800" y="17568"/>
                </a:cubicBezTo>
                <a:cubicBezTo>
                  <a:pt x="9685" y="17568"/>
                  <a:pt x="8781" y="19373"/>
                  <a:pt x="8781" y="21600"/>
                </a:cubicBezTo>
                <a:close/>
              </a:path>
            </a:pathLst>
          </a:custGeom>
          <a:solidFill>
            <a:srgbClr val="DDD9C3"/>
          </a:solidFill>
          <a:ln w="12700">
            <a:miter lim="400000"/>
          </a:ln>
        </p:spPr>
        <p:txBody>
          <a:bodyPr lIns="0" tIns="0" rIns="0" bIns="0" anchor="ctr"/>
          <a:lstStyle/>
          <a:p>
            <a:pPr lvl="0" algn="ctr"/>
            <a:endParaRPr/>
          </a:p>
        </p:txBody>
      </p:sp>
      <p:sp>
        <p:nvSpPr>
          <p:cNvPr id="232" name="Shape 232"/>
          <p:cNvSpPr/>
          <p:nvPr/>
        </p:nvSpPr>
        <p:spPr>
          <a:xfrm>
            <a:off x="5696856" y="2875476"/>
            <a:ext cx="2315406" cy="603505"/>
          </a:xfrm>
          <a:prstGeom prst="rect">
            <a:avLst/>
          </a:prstGeom>
          <a:solidFill>
            <a:srgbClr val="DDD9C3"/>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233" name="Shape 233"/>
          <p:cNvSpPr/>
          <p:nvPr/>
        </p:nvSpPr>
        <p:spPr>
          <a:xfrm rot="16200000">
            <a:off x="4588542" y="2363361"/>
            <a:ext cx="1486749" cy="744491"/>
          </a:xfrm>
          <a:custGeom>
            <a:avLst/>
            <a:gdLst/>
            <a:ahLst/>
            <a:cxnLst>
              <a:cxn ang="0">
                <a:pos x="wd2" y="hd2"/>
              </a:cxn>
              <a:cxn ang="5400000">
                <a:pos x="wd2" y="hd2"/>
              </a:cxn>
              <a:cxn ang="10800000">
                <a:pos x="wd2" y="hd2"/>
              </a:cxn>
              <a:cxn ang="16200000">
                <a:pos x="wd2" y="hd2"/>
              </a:cxn>
            </a:cxnLst>
            <a:rect l="0" t="0" r="r" b="b"/>
            <a:pathLst>
              <a:path w="21600" h="21600" extrusionOk="0">
                <a:moveTo>
                  <a:pt x="0" y="21568"/>
                </a:moveTo>
                <a:cubicBezTo>
                  <a:pt x="0" y="9656"/>
                  <a:pt x="4835" y="0"/>
                  <a:pt x="10800" y="0"/>
                </a:cubicBezTo>
                <a:cubicBezTo>
                  <a:pt x="16765" y="0"/>
                  <a:pt x="21600" y="9656"/>
                  <a:pt x="21600" y="21568"/>
                </a:cubicBezTo>
                <a:lnTo>
                  <a:pt x="12819" y="21600"/>
                </a:lnTo>
                <a:cubicBezTo>
                  <a:pt x="12819" y="19373"/>
                  <a:pt x="11915" y="17568"/>
                  <a:pt x="10800" y="17568"/>
                </a:cubicBezTo>
                <a:cubicBezTo>
                  <a:pt x="9685" y="17568"/>
                  <a:pt x="8781" y="19373"/>
                  <a:pt x="8781" y="21600"/>
                </a:cubicBezTo>
                <a:close/>
              </a:path>
            </a:pathLst>
          </a:custGeom>
          <a:solidFill>
            <a:srgbClr val="DDD9C3"/>
          </a:solidFill>
          <a:ln w="12700">
            <a:miter lim="400000"/>
          </a:ln>
        </p:spPr>
        <p:txBody>
          <a:bodyPr lIns="0" tIns="0" rIns="0" bIns="0" anchor="ctr"/>
          <a:lstStyle/>
          <a:p>
            <a:pPr lvl="0" algn="ctr"/>
            <a:endParaRPr/>
          </a:p>
        </p:txBody>
      </p:sp>
      <p:sp>
        <p:nvSpPr>
          <p:cNvPr id="234" name="Shape 234"/>
          <p:cNvSpPr/>
          <p:nvPr/>
        </p:nvSpPr>
        <p:spPr>
          <a:xfrm>
            <a:off x="5696856" y="1992232"/>
            <a:ext cx="2743562" cy="603505"/>
          </a:xfrm>
          <a:prstGeom prst="rect">
            <a:avLst/>
          </a:prstGeom>
          <a:solidFill>
            <a:srgbClr val="DDD9C3"/>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235" name="Shape 235"/>
          <p:cNvSpPr/>
          <p:nvPr/>
        </p:nvSpPr>
        <p:spPr>
          <a:xfrm>
            <a:off x="8143239" y="1992232"/>
            <a:ext cx="594361" cy="60350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DDD9C3"/>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236" name="Shape 236"/>
          <p:cNvSpPr/>
          <p:nvPr/>
        </p:nvSpPr>
        <p:spPr>
          <a:xfrm>
            <a:off x="6118700" y="4715114"/>
            <a:ext cx="457201" cy="4572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2C6B79"/>
          </a:solidFill>
          <a:ln w="12700">
            <a:miter lim="400000"/>
          </a:ln>
          <a:effectLst>
            <a:outerShdw blurRad="12700" dist="25400" dir="1800000" rotWithShape="0">
              <a:srgbClr val="C4BD97">
                <a:alpha val="30000"/>
              </a:srgbClr>
            </a:outerShdw>
          </a:effectLst>
        </p:spPr>
        <p:txBody>
          <a:bodyPr lIns="0" tIns="0" rIns="0" bIns="0" anchor="ctr"/>
          <a:lstStyle/>
          <a:p>
            <a:pPr lvl="0" algn="ctr">
              <a:defRPr sz="700">
                <a:solidFill>
                  <a:srgbClr val="CFCAB1"/>
                </a:solidFill>
                <a:uFill>
                  <a:solidFill>
                    <a:srgbClr val="CFCAB1"/>
                  </a:solidFill>
                </a:uFill>
              </a:defRPr>
            </a:pPr>
            <a:endParaRPr/>
          </a:p>
        </p:txBody>
      </p:sp>
      <p:sp>
        <p:nvSpPr>
          <p:cNvPr id="237" name="Shape 237"/>
          <p:cNvSpPr/>
          <p:nvPr/>
        </p:nvSpPr>
        <p:spPr>
          <a:xfrm>
            <a:off x="6631145" y="4789827"/>
            <a:ext cx="929692" cy="2946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1200">
                <a:solidFill>
                  <a:srgbClr val="31859C"/>
                </a:solidFill>
                <a:uFill>
                  <a:solidFill>
                    <a:srgbClr val="31859C"/>
                  </a:solidFill>
                </a:uFill>
                <a:latin typeface="Bree Serif"/>
                <a:ea typeface="Bree Serif"/>
                <a:cs typeface="Bree Serif"/>
                <a:sym typeface="Bree Serif"/>
              </a:defRPr>
            </a:lvl1pPr>
          </a:lstStyle>
          <a:p>
            <a:pPr lvl="0">
              <a:defRPr sz="1800">
                <a:solidFill>
                  <a:srgbClr val="000000"/>
                </a:solidFill>
                <a:uFillTx/>
              </a:defRPr>
            </a:pPr>
            <a:r>
              <a:rPr sz="1200">
                <a:solidFill>
                  <a:srgbClr val="31859C"/>
                </a:solidFill>
                <a:uFill>
                  <a:solidFill>
                    <a:srgbClr val="31859C"/>
                  </a:solidFill>
                </a:uFill>
              </a:rPr>
              <a:t>Name Step 1</a:t>
            </a:r>
          </a:p>
        </p:txBody>
      </p:sp>
      <p:sp>
        <p:nvSpPr>
          <p:cNvPr id="238" name="Shape 238"/>
          <p:cNvSpPr/>
          <p:nvPr/>
        </p:nvSpPr>
        <p:spPr>
          <a:xfrm>
            <a:off x="6118700" y="3840226"/>
            <a:ext cx="457201" cy="4572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2C6B79"/>
          </a:solidFill>
          <a:ln w="12700">
            <a:miter lim="400000"/>
          </a:ln>
          <a:effectLst>
            <a:outerShdw blurRad="12700" dist="25400" dir="1800000" rotWithShape="0">
              <a:srgbClr val="C4BD97">
                <a:alpha val="30000"/>
              </a:srgbClr>
            </a:outerShdw>
          </a:effectLst>
        </p:spPr>
        <p:txBody>
          <a:bodyPr lIns="0" tIns="0" rIns="0" bIns="0" anchor="ctr"/>
          <a:lstStyle/>
          <a:p>
            <a:pPr lvl="0" algn="ctr">
              <a:defRPr sz="700">
                <a:solidFill>
                  <a:srgbClr val="CFCAB1"/>
                </a:solidFill>
                <a:uFill>
                  <a:solidFill>
                    <a:srgbClr val="CFCAB1"/>
                  </a:solidFill>
                </a:uFill>
              </a:defRPr>
            </a:pPr>
            <a:endParaRPr/>
          </a:p>
        </p:txBody>
      </p:sp>
      <p:sp>
        <p:nvSpPr>
          <p:cNvPr id="239" name="Shape 239"/>
          <p:cNvSpPr/>
          <p:nvPr/>
        </p:nvSpPr>
        <p:spPr>
          <a:xfrm>
            <a:off x="6631145" y="3914938"/>
            <a:ext cx="938684" cy="2946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1200">
                <a:solidFill>
                  <a:srgbClr val="31859C"/>
                </a:solidFill>
                <a:uFill>
                  <a:solidFill>
                    <a:srgbClr val="31859C"/>
                  </a:solidFill>
                </a:uFill>
                <a:latin typeface="Bree Serif"/>
                <a:ea typeface="Bree Serif"/>
                <a:cs typeface="Bree Serif"/>
                <a:sym typeface="Bree Serif"/>
              </a:defRPr>
            </a:lvl1pPr>
          </a:lstStyle>
          <a:p>
            <a:pPr lvl="0">
              <a:defRPr sz="1800">
                <a:solidFill>
                  <a:srgbClr val="000000"/>
                </a:solidFill>
                <a:uFillTx/>
              </a:defRPr>
            </a:pPr>
            <a:r>
              <a:rPr sz="1200">
                <a:solidFill>
                  <a:srgbClr val="31859C"/>
                </a:solidFill>
                <a:uFill>
                  <a:solidFill>
                    <a:srgbClr val="31859C"/>
                  </a:solidFill>
                </a:uFill>
              </a:rPr>
              <a:t>Name Step 2</a:t>
            </a:r>
          </a:p>
        </p:txBody>
      </p:sp>
      <p:sp>
        <p:nvSpPr>
          <p:cNvPr id="240" name="Shape 240"/>
          <p:cNvSpPr/>
          <p:nvPr/>
        </p:nvSpPr>
        <p:spPr>
          <a:xfrm>
            <a:off x="6118700" y="2965337"/>
            <a:ext cx="457201" cy="4572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2C6B79"/>
          </a:solidFill>
          <a:ln w="12700">
            <a:miter lim="400000"/>
          </a:ln>
          <a:effectLst>
            <a:outerShdw blurRad="12700" dist="25400" dir="1800000" rotWithShape="0">
              <a:srgbClr val="C4BD97">
                <a:alpha val="30000"/>
              </a:srgbClr>
            </a:outerShdw>
          </a:effectLst>
        </p:spPr>
        <p:txBody>
          <a:bodyPr lIns="0" tIns="0" rIns="0" bIns="0" anchor="ctr"/>
          <a:lstStyle/>
          <a:p>
            <a:pPr lvl="0" algn="ctr">
              <a:defRPr sz="700">
                <a:solidFill>
                  <a:srgbClr val="CFCAB1"/>
                </a:solidFill>
                <a:uFill>
                  <a:solidFill>
                    <a:srgbClr val="CFCAB1"/>
                  </a:solidFill>
                </a:uFill>
              </a:defRPr>
            </a:pPr>
            <a:endParaRPr/>
          </a:p>
        </p:txBody>
      </p:sp>
      <p:sp>
        <p:nvSpPr>
          <p:cNvPr id="241" name="Shape 241"/>
          <p:cNvSpPr/>
          <p:nvPr/>
        </p:nvSpPr>
        <p:spPr>
          <a:xfrm>
            <a:off x="6631145" y="3040048"/>
            <a:ext cx="940055" cy="2946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1200">
                <a:solidFill>
                  <a:srgbClr val="31859C"/>
                </a:solidFill>
                <a:uFill>
                  <a:solidFill>
                    <a:srgbClr val="31859C"/>
                  </a:solidFill>
                </a:uFill>
                <a:latin typeface="Bree Serif"/>
                <a:ea typeface="Bree Serif"/>
                <a:cs typeface="Bree Serif"/>
                <a:sym typeface="Bree Serif"/>
              </a:defRPr>
            </a:lvl1pPr>
          </a:lstStyle>
          <a:p>
            <a:pPr lvl="0">
              <a:defRPr sz="1800">
                <a:solidFill>
                  <a:srgbClr val="000000"/>
                </a:solidFill>
                <a:uFillTx/>
              </a:defRPr>
            </a:pPr>
            <a:r>
              <a:rPr sz="1200">
                <a:solidFill>
                  <a:srgbClr val="31859C"/>
                </a:solidFill>
                <a:uFill>
                  <a:solidFill>
                    <a:srgbClr val="31859C"/>
                  </a:solidFill>
                </a:uFill>
              </a:rPr>
              <a:t>Name Step 3</a:t>
            </a:r>
          </a:p>
        </p:txBody>
      </p:sp>
      <p:sp>
        <p:nvSpPr>
          <p:cNvPr id="242" name="Shape 242"/>
          <p:cNvSpPr/>
          <p:nvPr/>
        </p:nvSpPr>
        <p:spPr>
          <a:xfrm>
            <a:off x="6118700" y="2063956"/>
            <a:ext cx="457201" cy="4572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2C6B79"/>
          </a:solidFill>
          <a:ln w="12700">
            <a:miter lim="400000"/>
          </a:ln>
          <a:effectLst>
            <a:outerShdw blurRad="12700" dist="25400" dir="1800000" rotWithShape="0">
              <a:srgbClr val="C4BD97">
                <a:alpha val="30000"/>
              </a:srgbClr>
            </a:outerShdw>
          </a:effectLst>
        </p:spPr>
        <p:txBody>
          <a:bodyPr lIns="0" tIns="0" rIns="0" bIns="0" anchor="ctr"/>
          <a:lstStyle/>
          <a:p>
            <a:pPr lvl="0" algn="ctr">
              <a:defRPr sz="700">
                <a:solidFill>
                  <a:srgbClr val="CFCAB1"/>
                </a:solidFill>
                <a:uFill>
                  <a:solidFill>
                    <a:srgbClr val="CFCAB1"/>
                  </a:solidFill>
                </a:uFill>
              </a:defRPr>
            </a:pPr>
            <a:endParaRPr/>
          </a:p>
        </p:txBody>
      </p:sp>
      <p:sp>
        <p:nvSpPr>
          <p:cNvPr id="243" name="Shape 243"/>
          <p:cNvSpPr/>
          <p:nvPr/>
        </p:nvSpPr>
        <p:spPr>
          <a:xfrm>
            <a:off x="6631145" y="2138669"/>
            <a:ext cx="942189" cy="2946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1200">
                <a:solidFill>
                  <a:srgbClr val="31859C"/>
                </a:solidFill>
                <a:uFill>
                  <a:solidFill>
                    <a:srgbClr val="31859C"/>
                  </a:solidFill>
                </a:uFill>
                <a:latin typeface="Bree Serif"/>
                <a:ea typeface="Bree Serif"/>
                <a:cs typeface="Bree Serif"/>
                <a:sym typeface="Bree Serif"/>
              </a:defRPr>
            </a:lvl1pPr>
          </a:lstStyle>
          <a:p>
            <a:pPr lvl="0">
              <a:defRPr sz="1800">
                <a:solidFill>
                  <a:srgbClr val="000000"/>
                </a:solidFill>
                <a:uFillTx/>
              </a:defRPr>
            </a:pPr>
            <a:r>
              <a:rPr sz="1200">
                <a:solidFill>
                  <a:srgbClr val="31859C"/>
                </a:solidFill>
                <a:uFill>
                  <a:solidFill>
                    <a:srgbClr val="31859C"/>
                  </a:solidFill>
                </a:uFill>
              </a:rPr>
              <a:t>Name Step 4</a:t>
            </a:r>
          </a:p>
        </p:txBody>
      </p:sp>
      <p:sp>
        <p:nvSpPr>
          <p:cNvPr id="244" name="Shape 244"/>
          <p:cNvSpPr/>
          <p:nvPr/>
        </p:nvSpPr>
        <p:spPr>
          <a:xfrm>
            <a:off x="732713" y="2527518"/>
            <a:ext cx="1355955" cy="3962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a:solidFill>
                  <a:srgbClr val="B4B1A1"/>
                </a:solidFill>
                <a:uFill>
                  <a:solidFill>
                    <a:srgbClr val="DDD9C3"/>
                  </a:solidFill>
                </a:uFill>
                <a:latin typeface="Bree Serif"/>
                <a:ea typeface="Bree Serif"/>
                <a:cs typeface="Bree Serif"/>
                <a:sym typeface="Bree Serif"/>
              </a:defRPr>
            </a:lvl1pPr>
          </a:lstStyle>
          <a:p>
            <a:pPr lvl="0">
              <a:defRPr>
                <a:solidFill>
                  <a:srgbClr val="000000"/>
                </a:solidFill>
                <a:uFillTx/>
              </a:defRPr>
            </a:pPr>
            <a:r>
              <a:rPr>
                <a:solidFill>
                  <a:srgbClr val="B4B1A1"/>
                </a:solidFill>
                <a:uFill>
                  <a:solidFill>
                    <a:srgbClr val="DDD9C3"/>
                  </a:solidFill>
                </a:uFill>
              </a:rPr>
              <a:t>Name Step 2</a:t>
            </a:r>
          </a:p>
        </p:txBody>
      </p:sp>
      <p:sp>
        <p:nvSpPr>
          <p:cNvPr id="245" name="Shape 245"/>
          <p:cNvSpPr/>
          <p:nvPr/>
        </p:nvSpPr>
        <p:spPr>
          <a:xfrm>
            <a:off x="732713" y="2838106"/>
            <a:ext cx="3615768" cy="624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200">
                <a:solidFill>
                  <a:srgbClr val="215968"/>
                </a:solidFill>
                <a:uFill>
                  <a:solidFill>
                    <a:srgbClr val="215968"/>
                  </a:solidFill>
                </a:uFill>
              </a:defRPr>
            </a:lvl1pPr>
          </a:lstStyle>
          <a:p>
            <a:pPr lvl="0">
              <a:defRPr sz="1800">
                <a:solidFill>
                  <a:srgbClr val="000000"/>
                </a:solidFill>
                <a:uFillTx/>
              </a:defRPr>
            </a:pPr>
            <a:r>
              <a:rPr sz="1200">
                <a:solidFill>
                  <a:srgbClr val="215968"/>
                </a:solidFill>
                <a:uFill>
                  <a:solidFill>
                    <a:srgbClr val="215968"/>
                  </a:solidFill>
                </a:uFill>
              </a:rPr>
              <a:t>It’s equally important to talk about how you’ll acquire your customers throughout these stages; aka your marketing strategy.</a:t>
            </a:r>
          </a:p>
        </p:txBody>
      </p:sp>
      <p:sp>
        <p:nvSpPr>
          <p:cNvPr id="246" name="Shape 246"/>
          <p:cNvSpPr/>
          <p:nvPr/>
        </p:nvSpPr>
        <p:spPr>
          <a:xfrm>
            <a:off x="411480" y="2579801"/>
            <a:ext cx="332741" cy="3200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a:solidFill>
                  <a:srgbClr val="31859C"/>
                </a:solidFill>
                <a:uFill>
                  <a:solidFill>
                    <a:srgbClr val="31859C"/>
                  </a:solidFill>
                </a:uFill>
                <a:latin typeface="Wingdings"/>
                <a:ea typeface="Wingdings"/>
                <a:cs typeface="Wingdings"/>
                <a:sym typeface="Wingdings"/>
              </a:defRPr>
            </a:lvl1pPr>
          </a:lstStyle>
          <a:p>
            <a:pPr lvl="0">
              <a:defRPr>
                <a:solidFill>
                  <a:srgbClr val="000000"/>
                </a:solidFill>
                <a:uFillTx/>
              </a:defRPr>
            </a:pPr>
            <a:r>
              <a:rPr>
                <a:solidFill>
                  <a:srgbClr val="31859C"/>
                </a:solidFill>
                <a:uFill>
                  <a:solidFill>
                    <a:srgbClr val="31859C"/>
                  </a:solidFill>
                </a:uFill>
              </a:rPr>
              <a:t>◉</a:t>
            </a:r>
          </a:p>
        </p:txBody>
      </p:sp>
      <p:sp>
        <p:nvSpPr>
          <p:cNvPr id="247" name="Shape 247"/>
          <p:cNvSpPr/>
          <p:nvPr/>
        </p:nvSpPr>
        <p:spPr>
          <a:xfrm>
            <a:off x="732713" y="3584916"/>
            <a:ext cx="1358012" cy="3962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a:solidFill>
                  <a:srgbClr val="B4B1A1"/>
                </a:solidFill>
                <a:uFill>
                  <a:solidFill>
                    <a:srgbClr val="DDD9C3"/>
                  </a:solidFill>
                </a:uFill>
                <a:latin typeface="Bree Serif"/>
                <a:ea typeface="Bree Serif"/>
                <a:cs typeface="Bree Serif"/>
                <a:sym typeface="Bree Serif"/>
              </a:defRPr>
            </a:lvl1pPr>
          </a:lstStyle>
          <a:p>
            <a:pPr lvl="0">
              <a:defRPr>
                <a:solidFill>
                  <a:srgbClr val="000000"/>
                </a:solidFill>
                <a:uFillTx/>
              </a:defRPr>
            </a:pPr>
            <a:r>
              <a:rPr>
                <a:solidFill>
                  <a:srgbClr val="B4B1A1"/>
                </a:solidFill>
                <a:uFill>
                  <a:solidFill>
                    <a:srgbClr val="DDD9C3"/>
                  </a:solidFill>
                </a:uFill>
              </a:rPr>
              <a:t>Name Step 3</a:t>
            </a:r>
          </a:p>
        </p:txBody>
      </p:sp>
      <p:sp>
        <p:nvSpPr>
          <p:cNvPr id="248" name="Shape 248"/>
          <p:cNvSpPr/>
          <p:nvPr/>
        </p:nvSpPr>
        <p:spPr>
          <a:xfrm>
            <a:off x="732713" y="3895502"/>
            <a:ext cx="3615768"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200">
                <a:solidFill>
                  <a:srgbClr val="215968"/>
                </a:solidFill>
                <a:uFill>
                  <a:solidFill>
                    <a:srgbClr val="215968"/>
                  </a:solidFill>
                </a:uFill>
              </a:defRPr>
            </a:lvl1pPr>
          </a:lstStyle>
          <a:p>
            <a:pPr lvl="0">
              <a:defRPr sz="1800">
                <a:solidFill>
                  <a:srgbClr val="000000"/>
                </a:solidFill>
                <a:uFillTx/>
              </a:defRPr>
            </a:pPr>
            <a:r>
              <a:rPr sz="1200">
                <a:solidFill>
                  <a:srgbClr val="215968"/>
                </a:solidFill>
                <a:uFill>
                  <a:solidFill>
                    <a:srgbClr val="215968"/>
                  </a:solidFill>
                </a:uFill>
              </a:rPr>
              <a:t>For example, you may roll out your product in 2014 and monetize with basic membership packages.</a:t>
            </a:r>
          </a:p>
        </p:txBody>
      </p:sp>
      <p:sp>
        <p:nvSpPr>
          <p:cNvPr id="249" name="Shape 249"/>
          <p:cNvSpPr/>
          <p:nvPr/>
        </p:nvSpPr>
        <p:spPr>
          <a:xfrm>
            <a:off x="411480" y="3637995"/>
            <a:ext cx="332741" cy="3200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a:solidFill>
                  <a:srgbClr val="31859C"/>
                </a:solidFill>
                <a:uFill>
                  <a:solidFill>
                    <a:srgbClr val="31859C"/>
                  </a:solidFill>
                </a:uFill>
                <a:latin typeface="Wingdings"/>
                <a:ea typeface="Wingdings"/>
                <a:cs typeface="Wingdings"/>
                <a:sym typeface="Wingdings"/>
              </a:defRPr>
            </a:lvl1pPr>
          </a:lstStyle>
          <a:p>
            <a:pPr lvl="0">
              <a:defRPr>
                <a:solidFill>
                  <a:srgbClr val="000000"/>
                </a:solidFill>
                <a:uFillTx/>
              </a:defRPr>
            </a:pPr>
            <a:r>
              <a:rPr>
                <a:solidFill>
                  <a:srgbClr val="31859C"/>
                </a:solidFill>
                <a:uFill>
                  <a:solidFill>
                    <a:srgbClr val="31859C"/>
                  </a:solidFill>
                </a:uFill>
              </a:rPr>
              <a:t>◉</a:t>
            </a:r>
          </a:p>
        </p:txBody>
      </p:sp>
      <p:sp>
        <p:nvSpPr>
          <p:cNvPr id="250" name="Shape 250"/>
          <p:cNvSpPr/>
          <p:nvPr/>
        </p:nvSpPr>
        <p:spPr>
          <a:xfrm>
            <a:off x="732713" y="4644168"/>
            <a:ext cx="1361213" cy="3962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a:solidFill>
                  <a:srgbClr val="B4B1A1"/>
                </a:solidFill>
                <a:uFill>
                  <a:solidFill>
                    <a:srgbClr val="DDD9C3"/>
                  </a:solidFill>
                </a:uFill>
                <a:latin typeface="Bree Serif"/>
                <a:ea typeface="Bree Serif"/>
                <a:cs typeface="Bree Serif"/>
                <a:sym typeface="Bree Serif"/>
              </a:defRPr>
            </a:lvl1pPr>
          </a:lstStyle>
          <a:p>
            <a:pPr lvl="0">
              <a:defRPr>
                <a:solidFill>
                  <a:srgbClr val="000000"/>
                </a:solidFill>
                <a:uFillTx/>
              </a:defRPr>
            </a:pPr>
            <a:r>
              <a:rPr>
                <a:solidFill>
                  <a:srgbClr val="B4B1A1"/>
                </a:solidFill>
                <a:uFill>
                  <a:solidFill>
                    <a:srgbClr val="DDD9C3"/>
                  </a:solidFill>
                </a:uFill>
              </a:rPr>
              <a:t>Name Step 4</a:t>
            </a:r>
          </a:p>
        </p:txBody>
      </p:sp>
      <p:sp>
        <p:nvSpPr>
          <p:cNvPr id="251" name="Shape 251"/>
          <p:cNvSpPr/>
          <p:nvPr/>
        </p:nvSpPr>
        <p:spPr>
          <a:xfrm>
            <a:off x="732713" y="4954756"/>
            <a:ext cx="3615768" cy="624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200">
                <a:solidFill>
                  <a:srgbClr val="215968"/>
                </a:solidFill>
                <a:uFill>
                  <a:solidFill>
                    <a:srgbClr val="215968"/>
                  </a:solidFill>
                </a:uFill>
              </a:defRPr>
            </a:lvl1pPr>
          </a:lstStyle>
          <a:p>
            <a:pPr lvl="0">
              <a:defRPr sz="1800">
                <a:solidFill>
                  <a:srgbClr val="000000"/>
                </a:solidFill>
                <a:uFillTx/>
              </a:defRPr>
            </a:pPr>
            <a:r>
              <a:rPr sz="1200">
                <a:solidFill>
                  <a:srgbClr val="215968"/>
                </a:solidFill>
                <a:uFill>
                  <a:solidFill>
                    <a:srgbClr val="215968"/>
                  </a:solidFill>
                </a:uFill>
              </a:rPr>
              <a:t>Then, after you have user adoption, you may begin to additionally charge for premium content offerings, ad space, in-app purchases, etc. </a:t>
            </a:r>
          </a:p>
        </p:txBody>
      </p:sp>
      <p:sp>
        <p:nvSpPr>
          <p:cNvPr id="252" name="Shape 252"/>
          <p:cNvSpPr/>
          <p:nvPr/>
        </p:nvSpPr>
        <p:spPr>
          <a:xfrm>
            <a:off x="411480" y="4697248"/>
            <a:ext cx="332741" cy="3200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a:solidFill>
                  <a:srgbClr val="31859C"/>
                </a:solidFill>
                <a:uFill>
                  <a:solidFill>
                    <a:srgbClr val="31859C"/>
                  </a:solidFill>
                </a:uFill>
                <a:latin typeface="Wingdings"/>
                <a:ea typeface="Wingdings"/>
                <a:cs typeface="Wingdings"/>
                <a:sym typeface="Wingdings"/>
              </a:defRPr>
            </a:lvl1pPr>
          </a:lstStyle>
          <a:p>
            <a:pPr lvl="0">
              <a:defRPr>
                <a:solidFill>
                  <a:srgbClr val="000000"/>
                </a:solidFill>
                <a:uFillTx/>
              </a:defRPr>
            </a:pPr>
            <a:r>
              <a:rPr>
                <a:solidFill>
                  <a:srgbClr val="31859C"/>
                </a:solidFill>
                <a:uFill>
                  <a:solidFill>
                    <a:srgbClr val="31859C"/>
                  </a:solidFill>
                </a:uFill>
              </a:rPr>
              <a:t>◉</a:t>
            </a:r>
          </a:p>
        </p:txBody>
      </p:sp>
      <p:sp>
        <p:nvSpPr>
          <p:cNvPr id="253" name="Shape 253"/>
          <p:cNvSpPr/>
          <p:nvPr/>
        </p:nvSpPr>
        <p:spPr>
          <a:xfrm>
            <a:off x="6164831" y="2145875"/>
            <a:ext cx="387361" cy="256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sz="1100">
                <a:solidFill>
                  <a:srgbClr val="FFFFFF"/>
                </a:solidFill>
                <a:uFill>
                  <a:solidFill>
                    <a:srgbClr val="FFFFFF"/>
                  </a:solidFill>
                </a:uFill>
              </a:defRPr>
            </a:lvl1pPr>
          </a:lstStyle>
          <a:p>
            <a:pPr lvl="0">
              <a:defRPr sz="1800">
                <a:solidFill>
                  <a:srgbClr val="000000"/>
                </a:solidFill>
                <a:uFillTx/>
              </a:defRPr>
            </a:pPr>
            <a:r>
              <a:rPr sz="1100">
                <a:solidFill>
                  <a:srgbClr val="FFFFFF"/>
                </a:solidFill>
                <a:uFill>
                  <a:solidFill>
                    <a:srgbClr val="FFFFFF"/>
                  </a:solidFill>
                </a:uFill>
              </a:rPr>
              <a:t>2020</a:t>
            </a:r>
          </a:p>
        </p:txBody>
      </p:sp>
      <p:sp>
        <p:nvSpPr>
          <p:cNvPr id="254" name="Shape 254"/>
          <p:cNvSpPr/>
          <p:nvPr/>
        </p:nvSpPr>
        <p:spPr>
          <a:xfrm>
            <a:off x="6164829" y="4797033"/>
            <a:ext cx="387361" cy="256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sz="1100">
                <a:solidFill>
                  <a:srgbClr val="FFFFFF"/>
                </a:solidFill>
                <a:uFill>
                  <a:solidFill>
                    <a:srgbClr val="FFFFFF"/>
                  </a:solidFill>
                </a:uFill>
              </a:defRPr>
            </a:lvl1pPr>
          </a:lstStyle>
          <a:p>
            <a:pPr lvl="0">
              <a:defRPr sz="1800">
                <a:solidFill>
                  <a:srgbClr val="000000"/>
                </a:solidFill>
                <a:uFillTx/>
              </a:defRPr>
            </a:pPr>
            <a:r>
              <a:rPr sz="1100">
                <a:solidFill>
                  <a:srgbClr val="FFFFFF"/>
                </a:solidFill>
                <a:uFill>
                  <a:solidFill>
                    <a:srgbClr val="FFFFFF"/>
                  </a:solidFill>
                </a:uFill>
              </a:rPr>
              <a:t>2014</a:t>
            </a:r>
          </a:p>
        </p:txBody>
      </p:sp>
      <p:sp>
        <p:nvSpPr>
          <p:cNvPr id="255" name="Shape 255"/>
          <p:cNvSpPr/>
          <p:nvPr/>
        </p:nvSpPr>
        <p:spPr>
          <a:xfrm>
            <a:off x="6160346" y="3922145"/>
            <a:ext cx="387361" cy="256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sz="1100">
                <a:solidFill>
                  <a:srgbClr val="FFFFFF"/>
                </a:solidFill>
                <a:uFill>
                  <a:solidFill>
                    <a:srgbClr val="FFFFFF"/>
                  </a:solidFill>
                </a:uFill>
              </a:defRPr>
            </a:lvl1pPr>
          </a:lstStyle>
          <a:p>
            <a:pPr lvl="0">
              <a:defRPr sz="1800">
                <a:solidFill>
                  <a:srgbClr val="000000"/>
                </a:solidFill>
                <a:uFillTx/>
              </a:defRPr>
            </a:pPr>
            <a:r>
              <a:rPr sz="1100">
                <a:solidFill>
                  <a:srgbClr val="FFFFFF"/>
                </a:solidFill>
                <a:uFill>
                  <a:solidFill>
                    <a:srgbClr val="FFFFFF"/>
                  </a:solidFill>
                </a:uFill>
              </a:rPr>
              <a:t>2015</a:t>
            </a:r>
          </a:p>
        </p:txBody>
      </p:sp>
      <p:sp>
        <p:nvSpPr>
          <p:cNvPr id="256" name="Shape 256"/>
          <p:cNvSpPr/>
          <p:nvPr/>
        </p:nvSpPr>
        <p:spPr>
          <a:xfrm>
            <a:off x="6164829" y="3047256"/>
            <a:ext cx="387361" cy="256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sz="1100">
                <a:solidFill>
                  <a:srgbClr val="FFFFFF"/>
                </a:solidFill>
                <a:uFill>
                  <a:solidFill>
                    <a:srgbClr val="FFFFFF"/>
                  </a:solidFill>
                </a:uFill>
              </a:defRPr>
            </a:lvl1pPr>
          </a:lstStyle>
          <a:p>
            <a:pPr lvl="0">
              <a:defRPr sz="1800">
                <a:solidFill>
                  <a:srgbClr val="000000"/>
                </a:solidFill>
                <a:uFillTx/>
              </a:defRPr>
            </a:pPr>
            <a:r>
              <a:rPr sz="1100">
                <a:solidFill>
                  <a:srgbClr val="FFFFFF"/>
                </a:solidFill>
                <a:uFill>
                  <a:solidFill>
                    <a:srgbClr val="FFFFFF"/>
                  </a:solidFill>
                </a:uFill>
              </a:rPr>
              <a:t>2017</a:t>
            </a:r>
          </a:p>
        </p:txBody>
      </p:sp>
      <p:sp>
        <p:nvSpPr>
          <p:cNvPr id="257" name="Shape 257"/>
          <p:cNvSpPr/>
          <p:nvPr/>
        </p:nvSpPr>
        <p:spPr>
          <a:xfrm>
            <a:off x="331951" y="85243"/>
            <a:ext cx="2835276" cy="599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defRPr>
                <a:uFillTx/>
              </a:defRPr>
            </a:pPr>
            <a:r>
              <a:rPr sz="3000">
                <a:solidFill>
                  <a:srgbClr val="DDD9C3"/>
                </a:solidFill>
                <a:uFill>
                  <a:solidFill>
                    <a:srgbClr val="DDD9C3"/>
                  </a:solidFill>
                </a:uFill>
                <a:latin typeface="Bree Serif"/>
                <a:ea typeface="Bree Serif"/>
                <a:cs typeface="Bree Serif"/>
                <a:sym typeface="Bree Serif"/>
              </a:rPr>
              <a:t>06. </a:t>
            </a:r>
            <a:r>
              <a:rPr sz="2500">
                <a:solidFill>
                  <a:srgbClr val="31859C"/>
                </a:solidFill>
                <a:uFill>
                  <a:solidFill>
                    <a:srgbClr val="31859C"/>
                  </a:solidFill>
                </a:uFill>
                <a:latin typeface="Bree Serif"/>
                <a:ea typeface="Bree Serif"/>
                <a:cs typeface="Bree Serif"/>
                <a:sym typeface="Bree Serif"/>
              </a:rPr>
              <a:t>Business Model</a:t>
            </a:r>
          </a:p>
        </p:txBody>
      </p:sp>
      <p:sp>
        <p:nvSpPr>
          <p:cNvPr id="258" name="Shape 258"/>
          <p:cNvSpPr/>
          <p:nvPr/>
        </p:nvSpPr>
        <p:spPr>
          <a:xfrm>
            <a:off x="6025566" y="6508867"/>
            <a:ext cx="2644080" cy="2565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r">
              <a:defRPr sz="1100">
                <a:solidFill>
                  <a:srgbClr val="D5D1B8"/>
                </a:solidFill>
                <a:uFill>
                  <a:solidFill>
                    <a:srgbClr val="D5D1B8"/>
                  </a:solidFill>
                </a:uFill>
              </a:defRPr>
            </a:lvl1pPr>
          </a:lstStyle>
          <a:p>
            <a:pPr lvl="0">
              <a:defRPr sz="1800">
                <a:solidFill>
                  <a:srgbClr val="000000"/>
                </a:solidFill>
                <a:uFillTx/>
              </a:defRPr>
            </a:pPr>
            <a:r>
              <a:rPr sz="1100">
                <a:solidFill>
                  <a:srgbClr val="D5D1B8"/>
                </a:solidFill>
                <a:uFill>
                  <a:solidFill>
                    <a:srgbClr val="D5D1B8"/>
                  </a:solidFill>
                </a:uFill>
              </a:rPr>
              <a:t>page</a:t>
            </a:r>
          </a:p>
        </p:txBody>
      </p:sp>
      <p:sp>
        <p:nvSpPr>
          <p:cNvPr id="259" name="Shape 259"/>
          <p:cNvSpPr/>
          <p:nvPr/>
        </p:nvSpPr>
        <p:spPr>
          <a:xfrm>
            <a:off x="8825153" y="6443090"/>
            <a:ext cx="226214" cy="3962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lgn="ctr">
              <a:defRPr>
                <a:solidFill>
                  <a:srgbClr val="EEECE1"/>
                </a:solidFill>
                <a:uFill>
                  <a:solidFill>
                    <a:srgbClr val="EEECE1"/>
                  </a:solidFill>
                </a:uFill>
                <a:latin typeface="Bree Serif"/>
                <a:ea typeface="Bree Serif"/>
                <a:cs typeface="Bree Serif"/>
                <a:sym typeface="Bree Serif"/>
              </a:defRPr>
            </a:lvl1pPr>
          </a:lstStyle>
          <a:p>
            <a:pPr lvl="0">
              <a:defRPr>
                <a:solidFill>
                  <a:srgbClr val="000000"/>
                </a:solidFill>
                <a:uFillTx/>
              </a:defRPr>
            </a:pPr>
            <a:r>
              <a:rPr>
                <a:solidFill>
                  <a:srgbClr val="EEECE1"/>
                </a:solidFill>
                <a:uFill>
                  <a:solidFill>
                    <a:srgbClr val="EEECE1"/>
                  </a:solidFill>
                </a:uFill>
              </a:rPr>
              <a:t>6</a:t>
            </a:r>
          </a:p>
        </p:txBody>
      </p:sp>
    </p:spTree>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7F6F0"/>
        </a:solidFill>
        <a:effectLst/>
      </p:bgPr>
    </p:bg>
    <p:spTree>
      <p:nvGrpSpPr>
        <p:cNvPr id="1" name=""/>
        <p:cNvGrpSpPr/>
        <p:nvPr/>
      </p:nvGrpSpPr>
      <p:grpSpPr>
        <a:xfrm>
          <a:off x="0" y="0"/>
          <a:ext cx="0" cy="0"/>
          <a:chOff x="0" y="0"/>
          <a:chExt cx="0" cy="0"/>
        </a:xfrm>
      </p:grpSpPr>
      <p:sp>
        <p:nvSpPr>
          <p:cNvPr id="261" name="Shape 261"/>
          <p:cNvSpPr/>
          <p:nvPr/>
        </p:nvSpPr>
        <p:spPr>
          <a:xfrm>
            <a:off x="-4564" y="12699"/>
            <a:ext cx="9149294" cy="6832601"/>
          </a:xfrm>
          <a:prstGeom prst="rect">
            <a:avLst/>
          </a:prstGeom>
          <a:solidFill>
            <a:srgbClr val="31859C"/>
          </a:solidFill>
          <a:ln w="25400">
            <a:solidFill>
              <a:srgbClr val="31859C"/>
            </a:solidFill>
            <a:round/>
          </a:ln>
        </p:spPr>
        <p:txBody>
          <a:bodyPr lIns="0" tIns="0" rIns="0" bIns="0" anchor="ctr"/>
          <a:lstStyle/>
          <a:p>
            <a:pPr lvl="0"/>
            <a:endParaRPr/>
          </a:p>
        </p:txBody>
      </p:sp>
      <p:sp>
        <p:nvSpPr>
          <p:cNvPr id="262" name="Shape 262"/>
          <p:cNvSpPr/>
          <p:nvPr/>
        </p:nvSpPr>
        <p:spPr>
          <a:xfrm>
            <a:off x="-25" y="-4391"/>
            <a:ext cx="9144050" cy="6458750"/>
          </a:xfrm>
          <a:prstGeom prst="rect">
            <a:avLst/>
          </a:prstGeom>
          <a:solidFill>
            <a:srgbClr val="31859C"/>
          </a:solidFill>
          <a:ln w="12700">
            <a:miter lim="400000"/>
          </a:ln>
        </p:spPr>
        <p:txBody>
          <a:bodyPr lIns="0" tIns="0" rIns="0" bIns="0" anchor="ctr"/>
          <a:lstStyle/>
          <a:p>
            <a:pPr lvl="0"/>
            <a:endParaRPr/>
          </a:p>
        </p:txBody>
      </p:sp>
      <p:sp>
        <p:nvSpPr>
          <p:cNvPr id="263" name="Shape 263"/>
          <p:cNvSpPr/>
          <p:nvPr/>
        </p:nvSpPr>
        <p:spPr>
          <a:xfrm>
            <a:off x="0" y="6446520"/>
            <a:ext cx="9144000" cy="411481"/>
          </a:xfrm>
          <a:prstGeom prst="rect">
            <a:avLst/>
          </a:prstGeom>
          <a:solidFill>
            <a:srgbClr val="EEECE1"/>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264" name="Shape 264"/>
          <p:cNvSpPr/>
          <p:nvPr/>
        </p:nvSpPr>
        <p:spPr>
          <a:xfrm>
            <a:off x="8732519" y="6446520"/>
            <a:ext cx="411481" cy="411481"/>
          </a:xfrm>
          <a:prstGeom prst="rect">
            <a:avLst/>
          </a:prstGeom>
          <a:solidFill>
            <a:srgbClr val="31859C"/>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265" name="Shape 265"/>
          <p:cNvSpPr/>
          <p:nvPr/>
        </p:nvSpPr>
        <p:spPr>
          <a:xfrm>
            <a:off x="411479" y="6513589"/>
            <a:ext cx="2644081" cy="2565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100">
                <a:solidFill>
                  <a:srgbClr val="31859C"/>
                </a:solidFill>
                <a:uFill>
                  <a:solidFill>
                    <a:srgbClr val="31859C"/>
                  </a:solidFill>
                </a:uFill>
              </a:defRPr>
            </a:lvl1pPr>
          </a:lstStyle>
          <a:p>
            <a:pPr lvl="0">
              <a:defRPr sz="1800">
                <a:solidFill>
                  <a:srgbClr val="000000"/>
                </a:solidFill>
                <a:uFillTx/>
              </a:defRPr>
            </a:pPr>
            <a:r>
              <a:rPr sz="1100">
                <a:solidFill>
                  <a:srgbClr val="31859C"/>
                </a:solidFill>
                <a:uFill>
                  <a:solidFill>
                    <a:srgbClr val="31859C"/>
                  </a:solidFill>
                </a:uFill>
              </a:rPr>
              <a:t>Your Company Name Presentation</a:t>
            </a:r>
          </a:p>
        </p:txBody>
      </p:sp>
      <p:sp>
        <p:nvSpPr>
          <p:cNvPr id="266" name="Shape 266"/>
          <p:cNvSpPr/>
          <p:nvPr/>
        </p:nvSpPr>
        <p:spPr>
          <a:xfrm>
            <a:off x="411480" y="752694"/>
            <a:ext cx="8326119" cy="1"/>
          </a:xfrm>
          <a:prstGeom prst="line">
            <a:avLst/>
          </a:prstGeom>
          <a:ln w="25400">
            <a:solidFill>
              <a:srgbClr val="DDD9C3"/>
            </a:solidFill>
            <a:prstDash val="sysDot"/>
            <a:round/>
          </a:ln>
        </p:spPr>
        <p:txBody>
          <a:bodyPr lIns="0" tIns="0" rIns="0" bIns="0"/>
          <a:lstStyle/>
          <a:p>
            <a:pPr lvl="0">
              <a:defRPr sz="1200">
                <a:uFillTx/>
                <a:latin typeface="+mj-lt"/>
                <a:ea typeface="+mj-ea"/>
                <a:cs typeface="+mj-cs"/>
                <a:sym typeface="Helvetica"/>
              </a:defRPr>
            </a:pPr>
            <a:endParaRPr/>
          </a:p>
        </p:txBody>
      </p:sp>
      <p:sp>
        <p:nvSpPr>
          <p:cNvPr id="267" name="Shape 267"/>
          <p:cNvSpPr/>
          <p:nvPr/>
        </p:nvSpPr>
        <p:spPr>
          <a:xfrm>
            <a:off x="353448" y="2481595"/>
            <a:ext cx="2002029" cy="3581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1600">
                <a:solidFill>
                  <a:srgbClr val="FFFFFF"/>
                </a:solidFill>
                <a:uFill>
                  <a:solidFill>
                    <a:srgbClr val="DDD9C3"/>
                  </a:solidFill>
                </a:uFill>
                <a:latin typeface="Bree Serif"/>
                <a:ea typeface="Bree Serif"/>
                <a:cs typeface="Bree Serif"/>
                <a:sym typeface="Bree Serif"/>
              </a:defRPr>
            </a:lvl1pPr>
          </a:lstStyle>
          <a:p>
            <a:pPr lvl="0">
              <a:defRPr sz="1800">
                <a:solidFill>
                  <a:srgbClr val="000000"/>
                </a:solidFill>
                <a:uFillTx/>
              </a:defRPr>
            </a:pPr>
            <a:r>
              <a:rPr sz="1600">
                <a:solidFill>
                  <a:srgbClr val="FFFFFF"/>
                </a:solidFill>
                <a:uFill>
                  <a:solidFill>
                    <a:srgbClr val="DDD9C3"/>
                  </a:solidFill>
                </a:uFill>
              </a:rPr>
              <a:t>Marketing Programs</a:t>
            </a:r>
          </a:p>
        </p:txBody>
      </p:sp>
      <p:sp>
        <p:nvSpPr>
          <p:cNvPr id="268" name="Shape 268"/>
          <p:cNvSpPr/>
          <p:nvPr/>
        </p:nvSpPr>
        <p:spPr>
          <a:xfrm>
            <a:off x="353448" y="2767618"/>
            <a:ext cx="2421922" cy="6248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200">
                <a:solidFill>
                  <a:srgbClr val="DDD9C3"/>
                </a:solidFill>
                <a:uFill>
                  <a:solidFill>
                    <a:srgbClr val="215968"/>
                  </a:solidFill>
                </a:uFill>
              </a:defRPr>
            </a:lvl1pPr>
          </a:lstStyle>
          <a:p>
            <a:pPr lvl="0">
              <a:defRPr sz="1800">
                <a:solidFill>
                  <a:srgbClr val="000000"/>
                </a:solidFill>
                <a:uFillTx/>
              </a:defRPr>
            </a:pPr>
            <a:r>
              <a:rPr sz="1200">
                <a:solidFill>
                  <a:srgbClr val="DDD9C3"/>
                </a:solidFill>
                <a:uFill>
                  <a:solidFill>
                    <a:srgbClr val="215968"/>
                  </a:solidFill>
                </a:uFill>
              </a:rPr>
              <a:t>Who are your customers and which channels are you targeting; e.g. PR, ads, blogs, social, etc.</a:t>
            </a:r>
          </a:p>
        </p:txBody>
      </p:sp>
      <p:sp>
        <p:nvSpPr>
          <p:cNvPr id="269" name="Shape 269"/>
          <p:cNvSpPr/>
          <p:nvPr/>
        </p:nvSpPr>
        <p:spPr>
          <a:xfrm>
            <a:off x="331951" y="85243"/>
            <a:ext cx="3407792" cy="5994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a:uFillTx/>
              </a:defRPr>
            </a:pPr>
            <a:r>
              <a:rPr sz="3000">
                <a:solidFill>
                  <a:srgbClr val="FFFFFF"/>
                </a:solidFill>
                <a:uFill>
                  <a:solidFill>
                    <a:srgbClr val="DDD9C3"/>
                  </a:solidFill>
                </a:uFill>
                <a:latin typeface="Bree Serif"/>
                <a:ea typeface="Bree Serif"/>
                <a:cs typeface="Bree Serif"/>
                <a:sym typeface="Bree Serif"/>
              </a:rPr>
              <a:t>07.</a:t>
            </a:r>
            <a:r>
              <a:rPr sz="3000">
                <a:solidFill>
                  <a:srgbClr val="DDD9C3"/>
                </a:solidFill>
                <a:uFill>
                  <a:solidFill>
                    <a:srgbClr val="DDD9C3"/>
                  </a:solidFill>
                </a:uFill>
                <a:latin typeface="Bree Serif"/>
                <a:ea typeface="Bree Serif"/>
                <a:cs typeface="Bree Serif"/>
                <a:sym typeface="Bree Serif"/>
              </a:rPr>
              <a:t> </a:t>
            </a:r>
            <a:r>
              <a:rPr sz="2500">
                <a:solidFill>
                  <a:srgbClr val="DDD9C3"/>
                </a:solidFill>
                <a:uFill>
                  <a:solidFill>
                    <a:srgbClr val="31859C"/>
                  </a:solidFill>
                </a:uFill>
                <a:latin typeface="Bree Serif"/>
                <a:ea typeface="Bree Serif"/>
                <a:cs typeface="Bree Serif"/>
                <a:sym typeface="Bree Serif"/>
              </a:rPr>
              <a:t>Marketing Strategy</a:t>
            </a:r>
          </a:p>
        </p:txBody>
      </p:sp>
      <p:sp>
        <p:nvSpPr>
          <p:cNvPr id="270" name="Shape 270"/>
          <p:cNvSpPr/>
          <p:nvPr/>
        </p:nvSpPr>
        <p:spPr>
          <a:xfrm>
            <a:off x="6025566" y="6508867"/>
            <a:ext cx="2644080" cy="2565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r">
              <a:defRPr sz="1100">
                <a:solidFill>
                  <a:srgbClr val="D5D1B8"/>
                </a:solidFill>
                <a:uFill>
                  <a:solidFill>
                    <a:srgbClr val="D5D1B8"/>
                  </a:solidFill>
                </a:uFill>
              </a:defRPr>
            </a:lvl1pPr>
          </a:lstStyle>
          <a:p>
            <a:pPr lvl="0">
              <a:defRPr sz="1800">
                <a:solidFill>
                  <a:srgbClr val="000000"/>
                </a:solidFill>
                <a:uFillTx/>
              </a:defRPr>
            </a:pPr>
            <a:r>
              <a:rPr sz="1100">
                <a:solidFill>
                  <a:srgbClr val="D5D1B8"/>
                </a:solidFill>
                <a:uFill>
                  <a:solidFill>
                    <a:srgbClr val="D5D1B8"/>
                  </a:solidFill>
                </a:uFill>
              </a:rPr>
              <a:t>page</a:t>
            </a:r>
          </a:p>
        </p:txBody>
      </p:sp>
      <p:sp>
        <p:nvSpPr>
          <p:cNvPr id="271" name="Shape 271"/>
          <p:cNvSpPr/>
          <p:nvPr/>
        </p:nvSpPr>
        <p:spPr>
          <a:xfrm>
            <a:off x="8831897" y="6443090"/>
            <a:ext cx="212726" cy="3962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lgn="ctr">
              <a:defRPr>
                <a:solidFill>
                  <a:srgbClr val="EEECE1"/>
                </a:solidFill>
                <a:uFill>
                  <a:solidFill>
                    <a:srgbClr val="EEECE1"/>
                  </a:solidFill>
                </a:uFill>
                <a:latin typeface="Bree Serif"/>
                <a:ea typeface="Bree Serif"/>
                <a:cs typeface="Bree Serif"/>
                <a:sym typeface="Bree Serif"/>
              </a:defRPr>
            </a:lvl1pPr>
          </a:lstStyle>
          <a:p>
            <a:pPr lvl="0">
              <a:defRPr>
                <a:solidFill>
                  <a:srgbClr val="000000"/>
                </a:solidFill>
                <a:uFillTx/>
              </a:defRPr>
            </a:pPr>
            <a:r>
              <a:rPr>
                <a:solidFill>
                  <a:srgbClr val="EEECE1"/>
                </a:solidFill>
                <a:uFill>
                  <a:solidFill>
                    <a:srgbClr val="EEECE1"/>
                  </a:solidFill>
                </a:uFill>
              </a:rPr>
              <a:t>7</a:t>
            </a:r>
          </a:p>
        </p:txBody>
      </p:sp>
      <p:sp>
        <p:nvSpPr>
          <p:cNvPr id="272" name="Shape 272"/>
          <p:cNvSpPr/>
          <p:nvPr/>
        </p:nvSpPr>
        <p:spPr>
          <a:xfrm>
            <a:off x="3880396" y="1016520"/>
            <a:ext cx="1363169" cy="3581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lgn="ctr">
              <a:defRPr sz="1600">
                <a:solidFill>
                  <a:srgbClr val="FFFFFF"/>
                </a:solidFill>
                <a:uFill>
                  <a:solidFill>
                    <a:srgbClr val="DDD9C3"/>
                  </a:solidFill>
                </a:uFill>
                <a:latin typeface="Bree Serif"/>
                <a:ea typeface="Bree Serif"/>
                <a:cs typeface="Bree Serif"/>
                <a:sym typeface="Bree Serif"/>
              </a:defRPr>
            </a:lvl1pPr>
          </a:lstStyle>
          <a:p>
            <a:pPr lvl="0">
              <a:defRPr sz="1800">
                <a:solidFill>
                  <a:srgbClr val="000000"/>
                </a:solidFill>
                <a:uFillTx/>
              </a:defRPr>
            </a:pPr>
            <a:r>
              <a:rPr sz="1600">
                <a:solidFill>
                  <a:srgbClr val="FFFFFF"/>
                </a:solidFill>
                <a:uFill>
                  <a:solidFill>
                    <a:srgbClr val="DDD9C3"/>
                  </a:solidFill>
                </a:uFill>
              </a:rPr>
              <a:t>IP Acquisition</a:t>
            </a:r>
          </a:p>
        </p:txBody>
      </p:sp>
      <p:sp>
        <p:nvSpPr>
          <p:cNvPr id="273" name="Shape 273"/>
          <p:cNvSpPr/>
          <p:nvPr/>
        </p:nvSpPr>
        <p:spPr>
          <a:xfrm>
            <a:off x="6364796" y="2481595"/>
            <a:ext cx="1900836" cy="3581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1600">
                <a:solidFill>
                  <a:srgbClr val="FFFFFF"/>
                </a:solidFill>
                <a:uFill>
                  <a:solidFill>
                    <a:srgbClr val="DDD9C3"/>
                  </a:solidFill>
                </a:uFill>
                <a:latin typeface="Bree Serif"/>
                <a:ea typeface="Bree Serif"/>
                <a:cs typeface="Bree Serif"/>
                <a:sym typeface="Bree Serif"/>
              </a:defRPr>
            </a:lvl1pPr>
          </a:lstStyle>
          <a:p>
            <a:pPr lvl="0">
              <a:defRPr sz="1800">
                <a:solidFill>
                  <a:srgbClr val="000000"/>
                </a:solidFill>
                <a:uFillTx/>
              </a:defRPr>
            </a:pPr>
            <a:r>
              <a:rPr sz="1600">
                <a:solidFill>
                  <a:srgbClr val="FFFFFF"/>
                </a:solidFill>
                <a:uFill>
                  <a:solidFill>
                    <a:srgbClr val="DDD9C3"/>
                  </a:solidFill>
                </a:uFill>
              </a:rPr>
              <a:t>Educational Market</a:t>
            </a:r>
          </a:p>
        </p:txBody>
      </p:sp>
      <p:sp>
        <p:nvSpPr>
          <p:cNvPr id="274" name="Shape 274"/>
          <p:cNvSpPr/>
          <p:nvPr/>
        </p:nvSpPr>
        <p:spPr>
          <a:xfrm>
            <a:off x="6364796" y="3945361"/>
            <a:ext cx="709474" cy="3581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1600">
                <a:solidFill>
                  <a:srgbClr val="FFFFFF"/>
                </a:solidFill>
                <a:uFill>
                  <a:solidFill>
                    <a:srgbClr val="DDD9C3"/>
                  </a:solidFill>
                </a:uFill>
                <a:latin typeface="Bree Serif"/>
                <a:ea typeface="Bree Serif"/>
                <a:cs typeface="Bree Serif"/>
                <a:sym typeface="Bree Serif"/>
              </a:defRPr>
            </a:lvl1pPr>
          </a:lstStyle>
          <a:p>
            <a:pPr lvl="0">
              <a:defRPr sz="1800">
                <a:solidFill>
                  <a:srgbClr val="000000"/>
                </a:solidFill>
                <a:uFillTx/>
              </a:defRPr>
            </a:pPr>
            <a:r>
              <a:rPr sz="1600">
                <a:solidFill>
                  <a:srgbClr val="FFFFFF"/>
                </a:solidFill>
                <a:uFill>
                  <a:solidFill>
                    <a:srgbClr val="DDD9C3"/>
                  </a:solidFill>
                </a:uFill>
              </a:rPr>
              <a:t>Events</a:t>
            </a:r>
          </a:p>
        </p:txBody>
      </p:sp>
      <p:sp>
        <p:nvSpPr>
          <p:cNvPr id="275" name="Shape 275"/>
          <p:cNvSpPr/>
          <p:nvPr/>
        </p:nvSpPr>
        <p:spPr>
          <a:xfrm>
            <a:off x="4146190" y="5436677"/>
            <a:ext cx="830378" cy="3581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lgn="ctr">
              <a:defRPr sz="1600">
                <a:solidFill>
                  <a:srgbClr val="FFFFFF"/>
                </a:solidFill>
                <a:uFill>
                  <a:solidFill>
                    <a:srgbClr val="DDD9C3"/>
                  </a:solidFill>
                </a:uFill>
                <a:latin typeface="Bree Serif"/>
                <a:ea typeface="Bree Serif"/>
                <a:cs typeface="Bree Serif"/>
                <a:sym typeface="Bree Serif"/>
              </a:defRPr>
            </a:lvl1pPr>
          </a:lstStyle>
          <a:p>
            <a:pPr lvl="0">
              <a:defRPr sz="1800">
                <a:solidFill>
                  <a:srgbClr val="000000"/>
                </a:solidFill>
                <a:uFillTx/>
              </a:defRPr>
            </a:pPr>
            <a:r>
              <a:rPr sz="1600">
                <a:solidFill>
                  <a:srgbClr val="FFFFFF"/>
                </a:solidFill>
                <a:uFill>
                  <a:solidFill>
                    <a:srgbClr val="DDD9C3"/>
                  </a:solidFill>
                </a:uFill>
              </a:rPr>
              <a:t>Bundles</a:t>
            </a:r>
          </a:p>
        </p:txBody>
      </p:sp>
      <p:sp>
        <p:nvSpPr>
          <p:cNvPr id="276" name="Shape 276"/>
          <p:cNvSpPr/>
          <p:nvPr/>
        </p:nvSpPr>
        <p:spPr>
          <a:xfrm>
            <a:off x="353448" y="3945361"/>
            <a:ext cx="1301598" cy="3581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1600">
                <a:solidFill>
                  <a:srgbClr val="FFFFFF"/>
                </a:solidFill>
                <a:uFill>
                  <a:solidFill>
                    <a:srgbClr val="DDD9C3"/>
                  </a:solidFill>
                </a:uFill>
                <a:latin typeface="Bree Serif"/>
                <a:ea typeface="Bree Serif"/>
                <a:cs typeface="Bree Serif"/>
                <a:sym typeface="Bree Serif"/>
              </a:defRPr>
            </a:lvl1pPr>
          </a:lstStyle>
          <a:p>
            <a:pPr lvl="0">
              <a:defRPr sz="1800">
                <a:solidFill>
                  <a:srgbClr val="000000"/>
                </a:solidFill>
                <a:uFillTx/>
              </a:defRPr>
            </a:pPr>
            <a:r>
              <a:rPr sz="1600">
                <a:solidFill>
                  <a:srgbClr val="FFFFFF"/>
                </a:solidFill>
                <a:uFill>
                  <a:solidFill>
                    <a:srgbClr val="DDD9C3"/>
                  </a:solidFill>
                </a:uFill>
              </a:rPr>
              <a:t>Partnerships</a:t>
            </a:r>
          </a:p>
        </p:txBody>
      </p:sp>
      <p:sp>
        <p:nvSpPr>
          <p:cNvPr id="277" name="Shape 277"/>
          <p:cNvSpPr/>
          <p:nvPr/>
        </p:nvSpPr>
        <p:spPr>
          <a:xfrm>
            <a:off x="4010330" y="3288876"/>
            <a:ext cx="1154101" cy="7010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lgn="ctr">
              <a:defRPr>
                <a:uFillTx/>
              </a:defRPr>
            </a:pPr>
            <a:r>
              <a:rPr>
                <a:solidFill>
                  <a:srgbClr val="DDD9C3"/>
                </a:solidFill>
                <a:uFill>
                  <a:solidFill>
                    <a:srgbClr val="DDD9C3"/>
                  </a:solidFill>
                </a:uFill>
                <a:latin typeface="Bree Serif"/>
                <a:ea typeface="Bree Serif"/>
                <a:cs typeface="Bree Serif"/>
                <a:sym typeface="Bree Serif"/>
              </a:rPr>
              <a:t>Your Logo</a:t>
            </a:r>
          </a:p>
          <a:p>
            <a:pPr lvl="0" algn="ctr">
              <a:defRPr>
                <a:uFillTx/>
              </a:defRPr>
            </a:pPr>
            <a:r>
              <a:rPr>
                <a:solidFill>
                  <a:srgbClr val="DDD9C3"/>
                </a:solidFill>
                <a:uFill>
                  <a:solidFill>
                    <a:srgbClr val="DDD9C3"/>
                  </a:solidFill>
                </a:uFill>
                <a:latin typeface="Bree Serif"/>
                <a:ea typeface="Bree Serif"/>
                <a:cs typeface="Bree Serif"/>
                <a:sym typeface="Bree Serif"/>
              </a:rPr>
              <a:t>Here</a:t>
            </a:r>
          </a:p>
        </p:txBody>
      </p:sp>
      <p:sp>
        <p:nvSpPr>
          <p:cNvPr id="278" name="Shape 278"/>
          <p:cNvSpPr/>
          <p:nvPr/>
        </p:nvSpPr>
        <p:spPr>
          <a:xfrm>
            <a:off x="353448" y="4234646"/>
            <a:ext cx="2580705" cy="8026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200">
                <a:solidFill>
                  <a:srgbClr val="DDD9C3"/>
                </a:solidFill>
                <a:uFill>
                  <a:solidFill>
                    <a:srgbClr val="215968"/>
                  </a:solidFill>
                </a:uFill>
              </a:defRPr>
            </a:lvl1pPr>
          </a:lstStyle>
          <a:p>
            <a:pPr lvl="0">
              <a:defRPr sz="1800">
                <a:solidFill>
                  <a:srgbClr val="000000"/>
                </a:solidFill>
                <a:uFillTx/>
              </a:defRPr>
            </a:pPr>
            <a:r>
              <a:rPr sz="1200">
                <a:solidFill>
                  <a:srgbClr val="DDD9C3"/>
                </a:solidFill>
                <a:uFill>
                  <a:solidFill>
                    <a:srgbClr val="215968"/>
                  </a:solidFill>
                </a:uFill>
              </a:rPr>
              <a:t>Who are some big, established authorities in the space that could sign on as partners. You can also pitch these as eventual (potential) exits channels.</a:t>
            </a:r>
          </a:p>
        </p:txBody>
      </p:sp>
      <p:sp>
        <p:nvSpPr>
          <p:cNvPr id="279" name="Shape 279"/>
          <p:cNvSpPr/>
          <p:nvPr/>
        </p:nvSpPr>
        <p:spPr>
          <a:xfrm>
            <a:off x="3271027" y="5712626"/>
            <a:ext cx="2580704" cy="4470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sz="1200">
                <a:solidFill>
                  <a:srgbClr val="DDD9C3"/>
                </a:solidFill>
                <a:uFill>
                  <a:solidFill>
                    <a:srgbClr val="215968"/>
                  </a:solidFill>
                </a:uFill>
              </a:defRPr>
            </a:lvl1pPr>
          </a:lstStyle>
          <a:p>
            <a:pPr lvl="0">
              <a:defRPr sz="1800">
                <a:solidFill>
                  <a:srgbClr val="000000"/>
                </a:solidFill>
                <a:uFillTx/>
              </a:defRPr>
            </a:pPr>
            <a:r>
              <a:rPr sz="1200">
                <a:solidFill>
                  <a:srgbClr val="DDD9C3"/>
                </a:solidFill>
                <a:uFill>
                  <a:solidFill>
                    <a:srgbClr val="215968"/>
                  </a:solidFill>
                </a:uFill>
              </a:rPr>
              <a:t>Is there a way to bundle your product or service to existing sales opportunities?</a:t>
            </a:r>
          </a:p>
        </p:txBody>
      </p:sp>
      <p:sp>
        <p:nvSpPr>
          <p:cNvPr id="280" name="Shape 280"/>
          <p:cNvSpPr/>
          <p:nvPr/>
        </p:nvSpPr>
        <p:spPr>
          <a:xfrm>
            <a:off x="6364796" y="4234646"/>
            <a:ext cx="2580705" cy="8026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200">
                <a:solidFill>
                  <a:srgbClr val="DDD9C3"/>
                </a:solidFill>
                <a:uFill>
                  <a:solidFill>
                    <a:srgbClr val="215968"/>
                  </a:solidFill>
                </a:uFill>
              </a:defRPr>
            </a:lvl1pPr>
          </a:lstStyle>
          <a:p>
            <a:pPr lvl="0">
              <a:defRPr sz="1800">
                <a:solidFill>
                  <a:srgbClr val="000000"/>
                </a:solidFill>
                <a:uFillTx/>
              </a:defRPr>
            </a:pPr>
            <a:r>
              <a:rPr sz="1200">
                <a:solidFill>
                  <a:srgbClr val="DDD9C3"/>
                </a:solidFill>
                <a:uFill>
                  <a:solidFill>
                    <a:srgbClr val="215968"/>
                  </a:solidFill>
                </a:uFill>
              </a:rPr>
              <a:t>Trade shows, programs being run by industry leaders, sponsorship opportunities, speaking engagements, etc.</a:t>
            </a:r>
          </a:p>
        </p:txBody>
      </p:sp>
      <p:sp>
        <p:nvSpPr>
          <p:cNvPr id="281" name="Shape 281"/>
          <p:cNvSpPr/>
          <p:nvPr/>
        </p:nvSpPr>
        <p:spPr>
          <a:xfrm>
            <a:off x="6364796" y="2767618"/>
            <a:ext cx="2580705" cy="8026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200">
                <a:solidFill>
                  <a:srgbClr val="DDD9C3"/>
                </a:solidFill>
                <a:uFill>
                  <a:solidFill>
                    <a:srgbClr val="215968"/>
                  </a:solidFill>
                </a:uFill>
              </a:defRPr>
            </a:lvl1pPr>
          </a:lstStyle>
          <a:p>
            <a:pPr lvl="0">
              <a:defRPr sz="1800">
                <a:solidFill>
                  <a:srgbClr val="000000"/>
                </a:solidFill>
                <a:uFillTx/>
              </a:defRPr>
            </a:pPr>
            <a:r>
              <a:rPr sz="1200">
                <a:solidFill>
                  <a:srgbClr val="DDD9C3"/>
                </a:solidFill>
                <a:uFill>
                  <a:solidFill>
                    <a:srgbClr val="215968"/>
                  </a:solidFill>
                </a:uFill>
              </a:rPr>
              <a:t>Can your product or service serve as educational material within an organization? Or do you have a specific angle to do business within schools?</a:t>
            </a:r>
          </a:p>
        </p:txBody>
      </p:sp>
      <p:sp>
        <p:nvSpPr>
          <p:cNvPr id="282" name="Shape 282"/>
          <p:cNvSpPr/>
          <p:nvPr/>
        </p:nvSpPr>
        <p:spPr>
          <a:xfrm>
            <a:off x="3271628" y="1315497"/>
            <a:ext cx="2580705" cy="4470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sz="1200">
                <a:solidFill>
                  <a:srgbClr val="DDD9C3"/>
                </a:solidFill>
                <a:uFill>
                  <a:solidFill>
                    <a:srgbClr val="215968"/>
                  </a:solidFill>
                </a:uFill>
              </a:defRPr>
            </a:lvl1pPr>
          </a:lstStyle>
          <a:p>
            <a:pPr lvl="0">
              <a:defRPr sz="1800">
                <a:solidFill>
                  <a:srgbClr val="000000"/>
                </a:solidFill>
                <a:uFillTx/>
              </a:defRPr>
            </a:pPr>
            <a:r>
              <a:rPr sz="1200">
                <a:solidFill>
                  <a:srgbClr val="DDD9C3"/>
                </a:solidFill>
                <a:uFill>
                  <a:solidFill>
                    <a:srgbClr val="215968"/>
                  </a:solidFill>
                </a:uFill>
              </a:rPr>
              <a:t>How have you protected your IP?Patents, trademarks, copyrights, etc.</a:t>
            </a:r>
          </a:p>
        </p:txBody>
      </p:sp>
      <p:sp>
        <p:nvSpPr>
          <p:cNvPr id="283" name="Shape 283"/>
          <p:cNvSpPr/>
          <p:nvPr/>
        </p:nvSpPr>
        <p:spPr>
          <a:xfrm>
            <a:off x="3020554" y="2632318"/>
            <a:ext cx="589169" cy="58916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31859C"/>
          </a:solidFill>
          <a:ln w="25400">
            <a:solidFill>
              <a:srgbClr val="DDD9C3"/>
            </a:solidFill>
            <a:miter lim="400000"/>
          </a:ln>
        </p:spPr>
        <p:txBody>
          <a:bodyPr lIns="50800" tIns="50800" rIns="50800" bIns="50800" anchor="ctr"/>
          <a:lstStyle/>
          <a:p>
            <a:pPr lvl="0" algn="ctr" defTabSz="584200">
              <a:defRPr sz="2400">
                <a:solidFill>
                  <a:srgbClr val="27B3CD"/>
                </a:solidFill>
                <a:uFillTx/>
                <a:latin typeface="Helvetica Light"/>
                <a:ea typeface="Helvetica Light"/>
                <a:cs typeface="Helvetica Light"/>
                <a:sym typeface="Helvetica Light"/>
              </a:defRPr>
            </a:pPr>
            <a:endParaRPr/>
          </a:p>
        </p:txBody>
      </p:sp>
      <p:pic>
        <p:nvPicPr>
          <p:cNvPr id="284" name="pasted-image.pdf"/>
          <p:cNvPicPr/>
          <p:nvPr/>
        </p:nvPicPr>
        <p:blipFill>
          <a:blip r:embed="rId2">
            <a:extLst/>
          </a:blip>
          <a:stretch>
            <a:fillRect/>
          </a:stretch>
        </p:blipFill>
        <p:spPr>
          <a:xfrm>
            <a:off x="3228001" y="2758061"/>
            <a:ext cx="174275" cy="337681"/>
          </a:xfrm>
          <a:prstGeom prst="rect">
            <a:avLst/>
          </a:prstGeom>
          <a:ln w="12700">
            <a:miter lim="400000"/>
          </a:ln>
        </p:spPr>
      </p:pic>
      <p:sp>
        <p:nvSpPr>
          <p:cNvPr id="285" name="Shape 285"/>
          <p:cNvSpPr/>
          <p:nvPr/>
        </p:nvSpPr>
        <p:spPr>
          <a:xfrm>
            <a:off x="5584221" y="3976225"/>
            <a:ext cx="589169" cy="58916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31859C"/>
          </a:solidFill>
          <a:ln w="25400">
            <a:solidFill>
              <a:srgbClr val="DDD9C3"/>
            </a:solidFill>
            <a:miter lim="400000"/>
          </a:ln>
        </p:spPr>
        <p:txBody>
          <a:bodyPr lIns="50800" tIns="50800" rIns="50800" bIns="50800" anchor="ctr"/>
          <a:lstStyle/>
          <a:p>
            <a:pPr lvl="0" algn="ctr" defTabSz="584200">
              <a:defRPr sz="2400">
                <a:solidFill>
                  <a:srgbClr val="27B3CD"/>
                </a:solidFill>
                <a:uFillTx/>
                <a:latin typeface="Helvetica Light"/>
                <a:ea typeface="Helvetica Light"/>
                <a:cs typeface="Helvetica Light"/>
                <a:sym typeface="Helvetica Light"/>
              </a:defRPr>
            </a:pPr>
            <a:endParaRPr/>
          </a:p>
        </p:txBody>
      </p:sp>
      <p:pic>
        <p:nvPicPr>
          <p:cNvPr id="286" name="pasted-image.pdf"/>
          <p:cNvPicPr/>
          <p:nvPr/>
        </p:nvPicPr>
        <p:blipFill>
          <a:blip r:embed="rId3">
            <a:extLst/>
          </a:blip>
          <a:stretch>
            <a:fillRect/>
          </a:stretch>
        </p:blipFill>
        <p:spPr>
          <a:xfrm>
            <a:off x="5731432" y="4102632"/>
            <a:ext cx="294747" cy="336354"/>
          </a:xfrm>
          <a:prstGeom prst="rect">
            <a:avLst/>
          </a:prstGeom>
          <a:ln w="12700">
            <a:miter lim="400000"/>
          </a:ln>
        </p:spPr>
      </p:pic>
      <p:sp>
        <p:nvSpPr>
          <p:cNvPr id="287" name="Shape 287"/>
          <p:cNvSpPr/>
          <p:nvPr/>
        </p:nvSpPr>
        <p:spPr>
          <a:xfrm>
            <a:off x="5584221" y="2645018"/>
            <a:ext cx="589169" cy="58916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31859C"/>
          </a:solidFill>
          <a:ln w="25400">
            <a:solidFill>
              <a:srgbClr val="DDD9C3"/>
            </a:solidFill>
            <a:miter lim="400000"/>
          </a:ln>
        </p:spPr>
        <p:txBody>
          <a:bodyPr lIns="50800" tIns="50800" rIns="50800" bIns="50800" anchor="ctr"/>
          <a:lstStyle/>
          <a:p>
            <a:pPr lvl="0" algn="ctr" defTabSz="584200">
              <a:defRPr sz="2400">
                <a:solidFill>
                  <a:srgbClr val="27B3CD"/>
                </a:solidFill>
                <a:uFillTx/>
                <a:latin typeface="Helvetica Light"/>
                <a:ea typeface="Helvetica Light"/>
                <a:cs typeface="Helvetica Light"/>
                <a:sym typeface="Helvetica Light"/>
              </a:defRPr>
            </a:pPr>
            <a:endParaRPr/>
          </a:p>
        </p:txBody>
      </p:sp>
      <p:pic>
        <p:nvPicPr>
          <p:cNvPr id="288" name="pasted-image.pdf"/>
          <p:cNvPicPr/>
          <p:nvPr/>
        </p:nvPicPr>
        <p:blipFill>
          <a:blip r:embed="rId4">
            <a:extLst/>
          </a:blip>
          <a:stretch>
            <a:fillRect/>
          </a:stretch>
        </p:blipFill>
        <p:spPr>
          <a:xfrm>
            <a:off x="5707783" y="2823860"/>
            <a:ext cx="342046" cy="231484"/>
          </a:xfrm>
          <a:prstGeom prst="rect">
            <a:avLst/>
          </a:prstGeom>
          <a:ln w="12700">
            <a:miter lim="400000"/>
          </a:ln>
        </p:spPr>
      </p:pic>
      <p:sp>
        <p:nvSpPr>
          <p:cNvPr id="289" name="Shape 289"/>
          <p:cNvSpPr/>
          <p:nvPr/>
        </p:nvSpPr>
        <p:spPr>
          <a:xfrm>
            <a:off x="4275337" y="1884290"/>
            <a:ext cx="589169" cy="58916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31859C"/>
          </a:solidFill>
          <a:ln w="25400">
            <a:solidFill>
              <a:srgbClr val="DDD9C3"/>
            </a:solidFill>
            <a:miter lim="400000"/>
          </a:ln>
        </p:spPr>
        <p:txBody>
          <a:bodyPr lIns="50800" tIns="50800" rIns="50800" bIns="50800" anchor="ctr"/>
          <a:lstStyle/>
          <a:p>
            <a:pPr lvl="0" algn="ctr" defTabSz="584200">
              <a:defRPr sz="2400">
                <a:solidFill>
                  <a:srgbClr val="27B3CD"/>
                </a:solidFill>
                <a:uFillTx/>
                <a:latin typeface="Helvetica Light"/>
                <a:ea typeface="Helvetica Light"/>
                <a:cs typeface="Helvetica Light"/>
                <a:sym typeface="Helvetica Light"/>
              </a:defRPr>
            </a:pPr>
            <a:endParaRPr/>
          </a:p>
        </p:txBody>
      </p:sp>
      <p:pic>
        <p:nvPicPr>
          <p:cNvPr id="290" name="pasted-image.pdf"/>
          <p:cNvPicPr/>
          <p:nvPr/>
        </p:nvPicPr>
        <p:blipFill>
          <a:blip r:embed="rId5">
            <a:extLst/>
          </a:blip>
          <a:stretch>
            <a:fillRect/>
          </a:stretch>
        </p:blipFill>
        <p:spPr>
          <a:xfrm>
            <a:off x="4399596" y="2008553"/>
            <a:ext cx="340650" cy="340644"/>
          </a:xfrm>
          <a:prstGeom prst="rect">
            <a:avLst/>
          </a:prstGeom>
          <a:ln w="12700">
            <a:miter lim="400000"/>
          </a:ln>
        </p:spPr>
      </p:pic>
      <p:sp>
        <p:nvSpPr>
          <p:cNvPr id="291" name="Shape 291"/>
          <p:cNvSpPr/>
          <p:nvPr/>
        </p:nvSpPr>
        <p:spPr>
          <a:xfrm>
            <a:off x="4275337" y="4789256"/>
            <a:ext cx="589169" cy="58916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31859C"/>
          </a:solidFill>
          <a:ln w="25400">
            <a:solidFill>
              <a:srgbClr val="DDD9C3"/>
            </a:solidFill>
            <a:miter lim="400000"/>
          </a:ln>
        </p:spPr>
        <p:txBody>
          <a:bodyPr lIns="50800" tIns="50800" rIns="50800" bIns="50800" anchor="ctr"/>
          <a:lstStyle/>
          <a:p>
            <a:pPr lvl="0" algn="ctr" defTabSz="584200">
              <a:defRPr sz="2400">
                <a:solidFill>
                  <a:srgbClr val="27B3CD"/>
                </a:solidFill>
                <a:uFillTx/>
                <a:latin typeface="Helvetica Light"/>
                <a:ea typeface="Helvetica Light"/>
                <a:cs typeface="Helvetica Light"/>
                <a:sym typeface="Helvetica Light"/>
              </a:defRPr>
            </a:pPr>
            <a:endParaRPr/>
          </a:p>
        </p:txBody>
      </p:sp>
      <p:pic>
        <p:nvPicPr>
          <p:cNvPr id="292" name="pasted-image.pdf"/>
          <p:cNvPicPr/>
          <p:nvPr/>
        </p:nvPicPr>
        <p:blipFill>
          <a:blip r:embed="rId6">
            <a:extLst/>
          </a:blip>
          <a:stretch>
            <a:fillRect/>
          </a:stretch>
        </p:blipFill>
        <p:spPr>
          <a:xfrm>
            <a:off x="4399772" y="4942766"/>
            <a:ext cx="340298" cy="282149"/>
          </a:xfrm>
          <a:prstGeom prst="rect">
            <a:avLst/>
          </a:prstGeom>
          <a:ln w="12700">
            <a:miter lim="400000"/>
          </a:ln>
        </p:spPr>
      </p:pic>
      <p:sp>
        <p:nvSpPr>
          <p:cNvPr id="293" name="Shape 293"/>
          <p:cNvSpPr/>
          <p:nvPr/>
        </p:nvSpPr>
        <p:spPr>
          <a:xfrm>
            <a:off x="3020554" y="3976225"/>
            <a:ext cx="589169" cy="58916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31859C"/>
          </a:solidFill>
          <a:ln w="25400">
            <a:solidFill>
              <a:srgbClr val="DDD9C3"/>
            </a:solidFill>
            <a:miter lim="400000"/>
          </a:ln>
        </p:spPr>
        <p:txBody>
          <a:bodyPr lIns="50800" tIns="50800" rIns="50800" bIns="50800" anchor="ctr"/>
          <a:lstStyle/>
          <a:p>
            <a:pPr lvl="0" algn="ctr" defTabSz="584200">
              <a:defRPr sz="2400">
                <a:solidFill>
                  <a:srgbClr val="27B3CD"/>
                </a:solidFill>
                <a:uFillTx/>
                <a:latin typeface="Helvetica Light"/>
                <a:ea typeface="Helvetica Light"/>
                <a:cs typeface="Helvetica Light"/>
                <a:sym typeface="Helvetica Light"/>
              </a:defRPr>
            </a:pPr>
            <a:endParaRPr/>
          </a:p>
        </p:txBody>
      </p:sp>
      <p:pic>
        <p:nvPicPr>
          <p:cNvPr id="294" name="pasted-image.pdf"/>
          <p:cNvPicPr/>
          <p:nvPr/>
        </p:nvPicPr>
        <p:blipFill>
          <a:blip r:embed="rId7">
            <a:extLst/>
          </a:blip>
          <a:stretch>
            <a:fillRect/>
          </a:stretch>
        </p:blipFill>
        <p:spPr>
          <a:xfrm>
            <a:off x="3144115" y="4165292"/>
            <a:ext cx="342046" cy="211035"/>
          </a:xfrm>
          <a:prstGeom prst="rect">
            <a:avLst/>
          </a:prstGeom>
          <a:ln w="12700">
            <a:miter lim="400000"/>
          </a:ln>
        </p:spPr>
      </p:pic>
      <p:grpSp>
        <p:nvGrpSpPr>
          <p:cNvPr id="302" name="Group 302"/>
          <p:cNvGrpSpPr/>
          <p:nvPr/>
        </p:nvGrpSpPr>
        <p:grpSpPr>
          <a:xfrm>
            <a:off x="3656646" y="2560823"/>
            <a:ext cx="1859127" cy="2142179"/>
            <a:chOff x="0" y="0"/>
            <a:chExt cx="1859126" cy="2142177"/>
          </a:xfrm>
        </p:grpSpPr>
        <p:sp>
          <p:nvSpPr>
            <p:cNvPr id="295" name="Shape 295"/>
            <p:cNvSpPr/>
            <p:nvPr/>
          </p:nvSpPr>
          <p:spPr>
            <a:xfrm flipV="1">
              <a:off x="911348" y="-1"/>
              <a:ext cx="1" cy="436277"/>
            </a:xfrm>
            <a:prstGeom prst="line">
              <a:avLst/>
            </a:prstGeom>
            <a:solidFill>
              <a:srgbClr val="31859C"/>
            </a:solidFill>
            <a:ln w="25400" cap="flat">
              <a:solidFill>
                <a:srgbClr val="DDD9C3"/>
              </a:solidFill>
              <a:prstDash val="sysDot"/>
              <a:miter lim="400000"/>
            </a:ln>
            <a:effectLst/>
          </p:spPr>
          <p:txBody>
            <a:bodyPr wrap="square" lIns="50800" tIns="50800" rIns="50800" bIns="50800" numCol="1" anchor="ctr">
              <a:noAutofit/>
            </a:bodyPr>
            <a:lstStyle/>
            <a:p>
              <a:pPr lvl="0">
                <a:defRPr sz="1200">
                  <a:uFillTx/>
                  <a:latin typeface="+mj-lt"/>
                  <a:ea typeface="+mj-ea"/>
                  <a:cs typeface="+mj-cs"/>
                  <a:sym typeface="Helvetica"/>
                </a:defRPr>
              </a:pPr>
              <a:endParaRPr/>
            </a:p>
          </p:txBody>
        </p:sp>
        <p:sp>
          <p:nvSpPr>
            <p:cNvPr id="296" name="Shape 296"/>
            <p:cNvSpPr/>
            <p:nvPr/>
          </p:nvSpPr>
          <p:spPr>
            <a:xfrm>
              <a:off x="0" y="572622"/>
              <a:ext cx="391007" cy="193521"/>
            </a:xfrm>
            <a:prstGeom prst="line">
              <a:avLst/>
            </a:prstGeom>
            <a:solidFill>
              <a:srgbClr val="31859C"/>
            </a:solidFill>
            <a:ln w="25400" cap="flat">
              <a:solidFill>
                <a:srgbClr val="DDD9C3"/>
              </a:solidFill>
              <a:prstDash val="sysDot"/>
              <a:miter lim="400000"/>
            </a:ln>
            <a:effectLst/>
          </p:spPr>
          <p:txBody>
            <a:bodyPr wrap="square" lIns="50800" tIns="50800" rIns="50800" bIns="50800" numCol="1" anchor="ctr">
              <a:noAutofit/>
            </a:bodyPr>
            <a:lstStyle/>
            <a:p>
              <a:pPr lvl="0">
                <a:defRPr sz="1200">
                  <a:uFillTx/>
                  <a:latin typeface="+mj-lt"/>
                  <a:ea typeface="+mj-ea"/>
                  <a:cs typeface="+mj-cs"/>
                  <a:sym typeface="Helvetica"/>
                </a:defRPr>
              </a:pPr>
              <a:endParaRPr/>
            </a:p>
          </p:txBody>
        </p:sp>
        <p:sp>
          <p:nvSpPr>
            <p:cNvPr id="297" name="Shape 297"/>
            <p:cNvSpPr/>
            <p:nvPr/>
          </p:nvSpPr>
          <p:spPr>
            <a:xfrm flipH="1">
              <a:off x="1468120" y="572622"/>
              <a:ext cx="391007" cy="193521"/>
            </a:xfrm>
            <a:prstGeom prst="line">
              <a:avLst/>
            </a:prstGeom>
            <a:solidFill>
              <a:srgbClr val="31859C"/>
            </a:solidFill>
            <a:ln w="25400" cap="flat">
              <a:solidFill>
                <a:srgbClr val="DDD9C3"/>
              </a:solidFill>
              <a:prstDash val="sysDot"/>
              <a:miter lim="400000"/>
            </a:ln>
            <a:effectLst/>
          </p:spPr>
          <p:txBody>
            <a:bodyPr wrap="square" lIns="50800" tIns="50800" rIns="50800" bIns="50800" numCol="1" anchor="ctr">
              <a:noAutofit/>
            </a:bodyPr>
            <a:lstStyle/>
            <a:p>
              <a:pPr lvl="0">
                <a:defRPr sz="1200">
                  <a:uFillTx/>
                  <a:latin typeface="+mj-lt"/>
                  <a:ea typeface="+mj-ea"/>
                  <a:cs typeface="+mj-cs"/>
                  <a:sym typeface="Helvetica"/>
                </a:defRPr>
              </a:pPr>
              <a:endParaRPr/>
            </a:p>
          </p:txBody>
        </p:sp>
        <p:grpSp>
          <p:nvGrpSpPr>
            <p:cNvPr id="301" name="Group 301"/>
            <p:cNvGrpSpPr/>
            <p:nvPr/>
          </p:nvGrpSpPr>
          <p:grpSpPr>
            <a:xfrm rot="10800000" flipH="1">
              <a:off x="0" y="1376035"/>
              <a:ext cx="1859127" cy="766143"/>
              <a:chOff x="0" y="0"/>
              <a:chExt cx="1859126" cy="766142"/>
            </a:xfrm>
          </p:grpSpPr>
          <p:sp>
            <p:nvSpPr>
              <p:cNvPr id="298" name="Shape 298"/>
              <p:cNvSpPr/>
              <p:nvPr/>
            </p:nvSpPr>
            <p:spPr>
              <a:xfrm flipV="1">
                <a:off x="911348" y="-1"/>
                <a:ext cx="1" cy="436277"/>
              </a:xfrm>
              <a:prstGeom prst="line">
                <a:avLst/>
              </a:prstGeom>
              <a:solidFill>
                <a:srgbClr val="31859C"/>
              </a:solidFill>
              <a:ln w="25400" cap="flat">
                <a:solidFill>
                  <a:srgbClr val="DDD9C3"/>
                </a:solidFill>
                <a:prstDash val="sysDot"/>
                <a:miter lim="400000"/>
              </a:ln>
              <a:effectLst/>
            </p:spPr>
            <p:txBody>
              <a:bodyPr wrap="square" lIns="50800" tIns="50800" rIns="50800" bIns="50800" numCol="1" anchor="ctr">
                <a:noAutofit/>
              </a:bodyPr>
              <a:lstStyle/>
              <a:p>
                <a:pPr lvl="0">
                  <a:defRPr sz="1200">
                    <a:uFillTx/>
                    <a:latin typeface="+mj-lt"/>
                    <a:ea typeface="+mj-ea"/>
                    <a:cs typeface="+mj-cs"/>
                    <a:sym typeface="Helvetica"/>
                  </a:defRPr>
                </a:pPr>
                <a:endParaRPr/>
              </a:p>
            </p:txBody>
          </p:sp>
          <p:sp>
            <p:nvSpPr>
              <p:cNvPr id="299" name="Shape 299"/>
              <p:cNvSpPr/>
              <p:nvPr/>
            </p:nvSpPr>
            <p:spPr>
              <a:xfrm>
                <a:off x="-1" y="572622"/>
                <a:ext cx="391008" cy="193521"/>
              </a:xfrm>
              <a:prstGeom prst="line">
                <a:avLst/>
              </a:prstGeom>
              <a:solidFill>
                <a:srgbClr val="31859C"/>
              </a:solidFill>
              <a:ln w="25400" cap="flat">
                <a:solidFill>
                  <a:srgbClr val="DDD9C3"/>
                </a:solidFill>
                <a:prstDash val="sysDot"/>
                <a:miter lim="400000"/>
              </a:ln>
              <a:effectLst/>
            </p:spPr>
            <p:txBody>
              <a:bodyPr wrap="square" lIns="50800" tIns="50800" rIns="50800" bIns="50800" numCol="1" anchor="ctr">
                <a:noAutofit/>
              </a:bodyPr>
              <a:lstStyle/>
              <a:p>
                <a:pPr lvl="0">
                  <a:defRPr sz="1200">
                    <a:uFillTx/>
                    <a:latin typeface="+mj-lt"/>
                    <a:ea typeface="+mj-ea"/>
                    <a:cs typeface="+mj-cs"/>
                    <a:sym typeface="Helvetica"/>
                  </a:defRPr>
                </a:pPr>
                <a:endParaRPr/>
              </a:p>
            </p:txBody>
          </p:sp>
          <p:sp>
            <p:nvSpPr>
              <p:cNvPr id="300" name="Shape 300"/>
              <p:cNvSpPr/>
              <p:nvPr/>
            </p:nvSpPr>
            <p:spPr>
              <a:xfrm flipH="1">
                <a:off x="1468120" y="572622"/>
                <a:ext cx="391007" cy="193521"/>
              </a:xfrm>
              <a:prstGeom prst="line">
                <a:avLst/>
              </a:prstGeom>
              <a:solidFill>
                <a:srgbClr val="31859C"/>
              </a:solidFill>
              <a:ln w="25400" cap="flat">
                <a:solidFill>
                  <a:srgbClr val="DDD9C3"/>
                </a:solidFill>
                <a:prstDash val="sysDot"/>
                <a:miter lim="400000"/>
              </a:ln>
              <a:effectLst/>
            </p:spPr>
            <p:txBody>
              <a:bodyPr wrap="square" lIns="50800" tIns="50800" rIns="50800" bIns="50800" numCol="1" anchor="ctr">
                <a:noAutofit/>
              </a:bodyPr>
              <a:lstStyle/>
              <a:p>
                <a:pPr lvl="0">
                  <a:defRPr sz="1200">
                    <a:uFillTx/>
                    <a:latin typeface="+mj-lt"/>
                    <a:ea typeface="+mj-ea"/>
                    <a:cs typeface="+mj-cs"/>
                    <a:sym typeface="Helvetica"/>
                  </a:defRPr>
                </a:pPr>
                <a:endParaRPr/>
              </a:p>
            </p:txBody>
          </p:sp>
        </p:grpSp>
      </p:grpSp>
    </p:spTree>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7F6F0"/>
        </a:solidFill>
        <a:effectLst/>
      </p:bgPr>
    </p:bg>
    <p:spTree>
      <p:nvGrpSpPr>
        <p:cNvPr id="1" name=""/>
        <p:cNvGrpSpPr/>
        <p:nvPr/>
      </p:nvGrpSpPr>
      <p:grpSpPr>
        <a:xfrm>
          <a:off x="0" y="0"/>
          <a:ext cx="0" cy="0"/>
          <a:chOff x="0" y="0"/>
          <a:chExt cx="0" cy="0"/>
        </a:xfrm>
      </p:grpSpPr>
      <p:sp>
        <p:nvSpPr>
          <p:cNvPr id="304" name="Shape 304"/>
          <p:cNvSpPr/>
          <p:nvPr/>
        </p:nvSpPr>
        <p:spPr>
          <a:xfrm>
            <a:off x="-25" y="12542"/>
            <a:ext cx="9144050" cy="6458750"/>
          </a:xfrm>
          <a:prstGeom prst="rect">
            <a:avLst/>
          </a:prstGeom>
          <a:solidFill>
            <a:srgbClr val="F7F6F0"/>
          </a:solidFill>
          <a:ln w="12700">
            <a:miter lim="400000"/>
          </a:ln>
        </p:spPr>
        <p:txBody>
          <a:bodyPr lIns="0" tIns="0" rIns="0" bIns="0" anchor="ctr"/>
          <a:lstStyle/>
          <a:p>
            <a:pPr lvl="0"/>
            <a:endParaRPr/>
          </a:p>
        </p:txBody>
      </p:sp>
      <p:sp>
        <p:nvSpPr>
          <p:cNvPr id="305" name="Shape 305"/>
          <p:cNvSpPr/>
          <p:nvPr/>
        </p:nvSpPr>
        <p:spPr>
          <a:xfrm>
            <a:off x="0" y="6446520"/>
            <a:ext cx="9144000" cy="411481"/>
          </a:xfrm>
          <a:prstGeom prst="rect">
            <a:avLst/>
          </a:prstGeom>
          <a:solidFill>
            <a:srgbClr val="EEECE1"/>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306" name="Shape 306"/>
          <p:cNvSpPr/>
          <p:nvPr/>
        </p:nvSpPr>
        <p:spPr>
          <a:xfrm>
            <a:off x="8732519" y="6446520"/>
            <a:ext cx="411481" cy="411481"/>
          </a:xfrm>
          <a:prstGeom prst="rect">
            <a:avLst/>
          </a:prstGeom>
          <a:solidFill>
            <a:srgbClr val="31859C"/>
          </a:soli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307" name="Shape 307"/>
          <p:cNvSpPr/>
          <p:nvPr/>
        </p:nvSpPr>
        <p:spPr>
          <a:xfrm>
            <a:off x="411479" y="6513589"/>
            <a:ext cx="2644081" cy="2565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100">
                <a:solidFill>
                  <a:srgbClr val="31859C"/>
                </a:solidFill>
                <a:uFill>
                  <a:solidFill>
                    <a:srgbClr val="31859C"/>
                  </a:solidFill>
                </a:uFill>
              </a:defRPr>
            </a:lvl1pPr>
          </a:lstStyle>
          <a:p>
            <a:pPr lvl="0">
              <a:defRPr sz="1800">
                <a:solidFill>
                  <a:srgbClr val="000000"/>
                </a:solidFill>
                <a:uFillTx/>
              </a:defRPr>
            </a:pPr>
            <a:r>
              <a:rPr sz="1100">
                <a:solidFill>
                  <a:srgbClr val="31859C"/>
                </a:solidFill>
                <a:uFill>
                  <a:solidFill>
                    <a:srgbClr val="31859C"/>
                  </a:solidFill>
                </a:uFill>
              </a:rPr>
              <a:t>Your Company Name Presentation</a:t>
            </a:r>
          </a:p>
        </p:txBody>
      </p:sp>
      <p:sp>
        <p:nvSpPr>
          <p:cNvPr id="308" name="Shape 308"/>
          <p:cNvSpPr/>
          <p:nvPr/>
        </p:nvSpPr>
        <p:spPr>
          <a:xfrm>
            <a:off x="411480" y="752694"/>
            <a:ext cx="8326119" cy="1"/>
          </a:xfrm>
          <a:prstGeom prst="line">
            <a:avLst/>
          </a:prstGeom>
          <a:ln w="25400">
            <a:solidFill>
              <a:srgbClr val="31859C"/>
            </a:solidFill>
            <a:prstDash val="sysDot"/>
            <a:round/>
          </a:ln>
        </p:spPr>
        <p:txBody>
          <a:bodyPr lIns="0" tIns="0" rIns="0" bIns="0"/>
          <a:lstStyle/>
          <a:p>
            <a:pPr lvl="0">
              <a:defRPr sz="1200">
                <a:uFillTx/>
                <a:latin typeface="+mj-lt"/>
                <a:ea typeface="+mj-ea"/>
                <a:cs typeface="+mj-cs"/>
                <a:sym typeface="Helvetica"/>
              </a:defRPr>
            </a:pPr>
            <a:endParaRPr/>
          </a:p>
        </p:txBody>
      </p:sp>
      <p:sp>
        <p:nvSpPr>
          <p:cNvPr id="309" name="Shape 309"/>
          <p:cNvSpPr/>
          <p:nvPr/>
        </p:nvSpPr>
        <p:spPr>
          <a:xfrm>
            <a:off x="331951" y="85243"/>
            <a:ext cx="1897762" cy="5994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a:uFillTx/>
              </a:defRPr>
            </a:pPr>
            <a:r>
              <a:rPr sz="3000">
                <a:solidFill>
                  <a:srgbClr val="DDD9C3"/>
                </a:solidFill>
                <a:uFill>
                  <a:solidFill>
                    <a:srgbClr val="DDD9C3"/>
                  </a:solidFill>
                </a:uFill>
                <a:latin typeface="Bree Serif"/>
                <a:ea typeface="Bree Serif"/>
                <a:cs typeface="Bree Serif"/>
                <a:sym typeface="Bree Serif"/>
              </a:rPr>
              <a:t>08. </a:t>
            </a:r>
            <a:r>
              <a:rPr sz="2500">
                <a:solidFill>
                  <a:srgbClr val="31859C"/>
                </a:solidFill>
                <a:uFill>
                  <a:solidFill>
                    <a:srgbClr val="31859C"/>
                  </a:solidFill>
                </a:uFill>
                <a:latin typeface="Bree Serif"/>
                <a:ea typeface="Bree Serif"/>
                <a:cs typeface="Bree Serif"/>
                <a:sym typeface="Bree Serif"/>
              </a:rPr>
              <a:t>Traction</a:t>
            </a:r>
          </a:p>
        </p:txBody>
      </p:sp>
      <p:sp>
        <p:nvSpPr>
          <p:cNvPr id="310" name="Shape 310"/>
          <p:cNvSpPr/>
          <p:nvPr/>
        </p:nvSpPr>
        <p:spPr>
          <a:xfrm>
            <a:off x="6025566" y="6508867"/>
            <a:ext cx="2644080" cy="2565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r">
              <a:defRPr sz="1100">
                <a:solidFill>
                  <a:srgbClr val="D5D1B8"/>
                </a:solidFill>
                <a:uFill>
                  <a:solidFill>
                    <a:srgbClr val="D5D1B8"/>
                  </a:solidFill>
                </a:uFill>
              </a:defRPr>
            </a:lvl1pPr>
          </a:lstStyle>
          <a:p>
            <a:pPr lvl="0">
              <a:defRPr sz="1800">
                <a:solidFill>
                  <a:srgbClr val="000000"/>
                </a:solidFill>
                <a:uFillTx/>
              </a:defRPr>
            </a:pPr>
            <a:r>
              <a:rPr sz="1100">
                <a:solidFill>
                  <a:srgbClr val="D5D1B8"/>
                </a:solidFill>
                <a:uFill>
                  <a:solidFill>
                    <a:srgbClr val="D5D1B8"/>
                  </a:solidFill>
                </a:uFill>
              </a:rPr>
              <a:t>page</a:t>
            </a:r>
          </a:p>
        </p:txBody>
      </p:sp>
      <p:sp>
        <p:nvSpPr>
          <p:cNvPr id="311" name="Shape 311"/>
          <p:cNvSpPr/>
          <p:nvPr/>
        </p:nvSpPr>
        <p:spPr>
          <a:xfrm>
            <a:off x="8825039" y="6443090"/>
            <a:ext cx="226442" cy="3962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lgn="ctr">
              <a:defRPr>
                <a:solidFill>
                  <a:srgbClr val="EEECE1"/>
                </a:solidFill>
                <a:uFill>
                  <a:solidFill>
                    <a:srgbClr val="EEECE1"/>
                  </a:solidFill>
                </a:uFill>
                <a:latin typeface="Bree Serif"/>
                <a:ea typeface="Bree Serif"/>
                <a:cs typeface="Bree Serif"/>
                <a:sym typeface="Bree Serif"/>
              </a:defRPr>
            </a:lvl1pPr>
          </a:lstStyle>
          <a:p>
            <a:pPr lvl="0">
              <a:defRPr>
                <a:solidFill>
                  <a:srgbClr val="000000"/>
                </a:solidFill>
                <a:uFillTx/>
              </a:defRPr>
            </a:pPr>
            <a:r>
              <a:rPr>
                <a:solidFill>
                  <a:srgbClr val="EEECE1"/>
                </a:solidFill>
                <a:uFill>
                  <a:solidFill>
                    <a:srgbClr val="EEECE1"/>
                  </a:solidFill>
                </a:uFill>
              </a:rPr>
              <a:t>8</a:t>
            </a:r>
          </a:p>
        </p:txBody>
      </p:sp>
      <p:graphicFrame>
        <p:nvGraphicFramePr>
          <p:cNvPr id="312" name="Chart 312"/>
          <p:cNvGraphicFramePr/>
          <p:nvPr>
            <p:extLst>
              <p:ext uri="{D42A27DB-BD31-4B8C-83A1-F6EECF244321}">
                <p14:modId xmlns:p14="http://schemas.microsoft.com/office/powerpoint/2010/main" val="2235916068"/>
              </p:ext>
            </p:extLst>
          </p:nvPr>
        </p:nvGraphicFramePr>
        <p:xfrm>
          <a:off x="1172898" y="1930849"/>
          <a:ext cx="6467051" cy="3997933"/>
        </p:xfrm>
        <a:graphic>
          <a:graphicData uri="http://schemas.openxmlformats.org/drawingml/2006/chart">
            <c:chart xmlns:c="http://schemas.openxmlformats.org/drawingml/2006/chart" xmlns:r="http://schemas.openxmlformats.org/officeDocument/2006/relationships" r:id="rId2"/>
          </a:graphicData>
        </a:graphic>
      </p:graphicFrame>
      <p:sp>
        <p:nvSpPr>
          <p:cNvPr id="313" name="Shape 313"/>
          <p:cNvSpPr/>
          <p:nvPr/>
        </p:nvSpPr>
        <p:spPr>
          <a:xfrm>
            <a:off x="368691" y="824902"/>
            <a:ext cx="8326120" cy="5232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400">
                <a:solidFill>
                  <a:srgbClr val="215968"/>
                </a:solidFill>
                <a:uFill>
                  <a:solidFill>
                    <a:srgbClr val="215968"/>
                  </a:solidFill>
                </a:uFill>
              </a:defRPr>
            </a:lvl1pPr>
          </a:lstStyle>
          <a:p>
            <a:pPr lvl="0">
              <a:defRPr sz="1800">
                <a:solidFill>
                  <a:srgbClr val="000000"/>
                </a:solidFill>
                <a:uFillTx/>
              </a:defRPr>
            </a:pPr>
            <a:r>
              <a:rPr sz="1400" dirty="0">
                <a:solidFill>
                  <a:srgbClr val="215968"/>
                </a:solidFill>
                <a:uFill>
                  <a:solidFill>
                    <a:srgbClr val="215968"/>
                  </a:solidFill>
                </a:uFill>
              </a:rPr>
              <a:t>Investors will always feel more secure putting money into a company that’s already producing. Can you show traction in subscribers? In dollars? Both?</a:t>
            </a:r>
          </a:p>
        </p:txBody>
      </p:sp>
      <p:sp>
        <p:nvSpPr>
          <p:cNvPr id="314" name="Shape 314"/>
          <p:cNvSpPr/>
          <p:nvPr/>
        </p:nvSpPr>
        <p:spPr>
          <a:xfrm>
            <a:off x="6522106" y="3048989"/>
            <a:ext cx="1651001" cy="760022"/>
          </a:xfrm>
          <a:prstGeom prst="rect">
            <a:avLst/>
          </a:prstGeom>
          <a:solidFill>
            <a:srgbClr val="F7F6F0"/>
          </a:solidFill>
          <a:ln w="38100">
            <a:solidFill>
              <a:srgbClr val="DDD9C3"/>
            </a:solidFill>
            <a:round/>
          </a:ln>
        </p:spPr>
        <p:txBody>
          <a:bodyPr lIns="0" tIns="0" rIns="0" bIns="0" anchor="ctr"/>
          <a:lstStyle/>
          <a:p>
            <a:pPr lvl="0" algn="ctr">
              <a:defRPr>
                <a:solidFill>
                  <a:srgbClr val="FFFFFF"/>
                </a:solidFill>
                <a:uFill>
                  <a:solidFill>
                    <a:srgbClr val="FFFFFF"/>
                  </a:solidFill>
                </a:uFill>
              </a:defRPr>
            </a:pPr>
            <a:endParaRPr/>
          </a:p>
        </p:txBody>
      </p:sp>
      <p:sp>
        <p:nvSpPr>
          <p:cNvPr id="315" name="Shape 315"/>
          <p:cNvSpPr/>
          <p:nvPr/>
        </p:nvSpPr>
        <p:spPr>
          <a:xfrm>
            <a:off x="7347605" y="2239124"/>
            <a:ext cx="1" cy="815937"/>
          </a:xfrm>
          <a:prstGeom prst="line">
            <a:avLst/>
          </a:prstGeom>
          <a:ln w="25400">
            <a:solidFill>
              <a:srgbClr val="DDD9C3"/>
            </a:solidFill>
            <a:prstDash val="sysDot"/>
            <a:round/>
          </a:ln>
        </p:spPr>
        <p:txBody>
          <a:bodyPr lIns="0" tIns="0" rIns="0" bIns="0"/>
          <a:lstStyle/>
          <a:p>
            <a:pPr lvl="0">
              <a:defRPr sz="1200">
                <a:uFillTx/>
                <a:latin typeface="+mj-lt"/>
                <a:ea typeface="+mj-ea"/>
                <a:cs typeface="+mj-cs"/>
                <a:sym typeface="Helvetica"/>
              </a:defRPr>
            </a:pPr>
            <a:endParaRPr/>
          </a:p>
        </p:txBody>
      </p:sp>
      <p:sp>
        <p:nvSpPr>
          <p:cNvPr id="316" name="Shape 316"/>
          <p:cNvSpPr/>
          <p:nvPr/>
        </p:nvSpPr>
        <p:spPr>
          <a:xfrm>
            <a:off x="3687328" y="1898492"/>
            <a:ext cx="1651725" cy="760354"/>
          </a:xfrm>
          <a:prstGeom prst="rect">
            <a:avLst/>
          </a:prstGeom>
          <a:solidFill>
            <a:srgbClr val="F7F6F0"/>
          </a:solidFill>
          <a:ln w="38100">
            <a:solidFill>
              <a:srgbClr val="31859C"/>
            </a:solidFill>
            <a:round/>
          </a:ln>
        </p:spPr>
        <p:txBody>
          <a:bodyPr lIns="0" tIns="0" rIns="0" bIns="0" anchor="ctr"/>
          <a:lstStyle/>
          <a:p>
            <a:pPr lvl="0" algn="ctr">
              <a:defRPr>
                <a:solidFill>
                  <a:srgbClr val="FFFFFF"/>
                </a:solidFill>
                <a:uFill>
                  <a:solidFill>
                    <a:srgbClr val="FFFFFF"/>
                  </a:solidFill>
                </a:uFill>
              </a:defRPr>
            </a:pPr>
            <a:endParaRPr/>
          </a:p>
        </p:txBody>
      </p:sp>
      <p:sp>
        <p:nvSpPr>
          <p:cNvPr id="317" name="Shape 317"/>
          <p:cNvSpPr/>
          <p:nvPr/>
        </p:nvSpPr>
        <p:spPr>
          <a:xfrm>
            <a:off x="4513190" y="2646653"/>
            <a:ext cx="1" cy="900114"/>
          </a:xfrm>
          <a:prstGeom prst="line">
            <a:avLst/>
          </a:prstGeom>
          <a:ln w="25400">
            <a:solidFill>
              <a:srgbClr val="31859C"/>
            </a:solidFill>
            <a:prstDash val="sysDot"/>
            <a:round/>
          </a:ln>
        </p:spPr>
        <p:txBody>
          <a:bodyPr lIns="0" tIns="0" rIns="0" bIns="0"/>
          <a:lstStyle/>
          <a:p>
            <a:pPr lvl="0">
              <a:defRPr sz="1200">
                <a:uFillTx/>
                <a:latin typeface="+mj-lt"/>
                <a:ea typeface="+mj-ea"/>
                <a:cs typeface="+mj-cs"/>
                <a:sym typeface="Helvetica"/>
              </a:defRPr>
            </a:pPr>
            <a:endParaRPr/>
          </a:p>
        </p:txBody>
      </p:sp>
      <p:sp>
        <p:nvSpPr>
          <p:cNvPr id="318" name="Shape 318"/>
          <p:cNvSpPr/>
          <p:nvPr/>
        </p:nvSpPr>
        <p:spPr>
          <a:xfrm>
            <a:off x="3701960" y="1966249"/>
            <a:ext cx="1622461" cy="624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200">
                <a:solidFill>
                  <a:srgbClr val="215968"/>
                </a:solidFill>
                <a:uFill>
                  <a:solidFill>
                    <a:srgbClr val="215968"/>
                  </a:solidFill>
                </a:uFill>
              </a:defRPr>
            </a:lvl1pPr>
          </a:lstStyle>
          <a:p>
            <a:pPr lvl="0">
              <a:defRPr sz="1800">
                <a:solidFill>
                  <a:srgbClr val="000000"/>
                </a:solidFill>
                <a:uFillTx/>
              </a:defRPr>
            </a:pPr>
            <a:r>
              <a:rPr sz="1200">
                <a:solidFill>
                  <a:srgbClr val="215968"/>
                </a:solidFill>
                <a:uFill>
                  <a:solidFill>
                    <a:srgbClr val="215968"/>
                  </a:solidFill>
                </a:uFill>
              </a:rPr>
              <a:t>These boxes allow you to annotate specific plots of your traction.</a:t>
            </a:r>
          </a:p>
        </p:txBody>
      </p:sp>
      <p:sp>
        <p:nvSpPr>
          <p:cNvPr id="319" name="Shape 319"/>
          <p:cNvSpPr/>
          <p:nvPr/>
        </p:nvSpPr>
        <p:spPr>
          <a:xfrm>
            <a:off x="6522106" y="3116579"/>
            <a:ext cx="1622461" cy="64633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ctr">
              <a:defRPr>
                <a:uFillTx/>
              </a:defRPr>
            </a:pPr>
            <a:r>
              <a:rPr lang="en-US" sz="1200" dirty="0" smtClean="0">
                <a:solidFill>
                  <a:srgbClr val="215968"/>
                </a:solidFill>
                <a:uFill>
                  <a:solidFill>
                    <a:srgbClr val="215968"/>
                  </a:solidFill>
                </a:uFill>
              </a:rPr>
              <a:t>We made </a:t>
            </a:r>
            <a:r>
              <a:rPr lang="en-US" sz="1200" u="sng" dirty="0">
                <a:solidFill>
                  <a:srgbClr val="0000FF"/>
                </a:solidFill>
                <a:uFill>
                  <a:solidFill>
                    <a:srgbClr val="0000FF"/>
                  </a:solidFill>
                </a:uFill>
                <a:hlinkClick r:id="rId3"/>
              </a:rPr>
              <a:t>a video</a:t>
            </a:r>
            <a:r>
              <a:rPr lang="en-US" sz="1200" dirty="0">
                <a:solidFill>
                  <a:srgbClr val="296C7B"/>
                </a:solidFill>
              </a:rPr>
              <a:t> </a:t>
            </a:r>
            <a:r>
              <a:rPr lang="en-US" sz="1200" dirty="0" smtClean="0">
                <a:solidFill>
                  <a:srgbClr val="215968"/>
                </a:solidFill>
                <a:uFill>
                  <a:solidFill>
                    <a:srgbClr val="215968"/>
                  </a:solidFill>
                </a:uFill>
              </a:rPr>
              <a:t>explaining how to edit this chart’s data.</a:t>
            </a:r>
            <a:endParaRPr sz="1200" dirty="0">
              <a:solidFill>
                <a:srgbClr val="215968"/>
              </a:solidFill>
              <a:uFill>
                <a:solidFill>
                  <a:srgbClr val="215968"/>
                </a:solidFill>
              </a:uFill>
            </a:endParaRPr>
          </a:p>
        </p:txBody>
      </p:sp>
      <p:sp>
        <p:nvSpPr>
          <p:cNvPr id="18" name="Shape 313"/>
          <p:cNvSpPr/>
          <p:nvPr/>
        </p:nvSpPr>
        <p:spPr>
          <a:xfrm>
            <a:off x="6025566" y="2239124"/>
            <a:ext cx="4618391" cy="276999"/>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spAutoFit/>
          </a:bodyPr>
          <a:lstStyle>
            <a:lvl1pPr>
              <a:defRPr sz="1400">
                <a:solidFill>
                  <a:srgbClr val="215968"/>
                </a:solidFill>
                <a:uFill>
                  <a:solidFill>
                    <a:srgbClr val="215968"/>
                  </a:solidFill>
                </a:uFill>
              </a:defRPr>
            </a:lvl1pPr>
          </a:lstStyle>
          <a:p>
            <a:pPr lvl="0">
              <a:defRPr sz="1800">
                <a:solidFill>
                  <a:srgbClr val="000000"/>
                </a:solidFill>
                <a:uFillTx/>
              </a:defRPr>
            </a:pPr>
            <a:endParaRPr dirty="0">
              <a:solidFill>
                <a:srgbClr val="215968"/>
              </a:solidFill>
              <a:uFill>
                <a:solidFill>
                  <a:srgbClr val="215968"/>
                </a:solidFill>
              </a:uFill>
            </a:endParaRPr>
          </a:p>
        </p:txBody>
      </p:sp>
    </p:spTree>
  </p:cSld>
  <p:clrMapOvr>
    <a:masterClrMapping/>
  </p:clrMapOvr>
  <p:transition xmlns:p14="http://schemas.microsoft.com/office/powerpoint/2010/main" spd="med"/>
</p:sld>
</file>

<file path=ppt/theme/theme1.xml><?xml version="1.0" encoding="utf-8"?>
<a:theme xmlns:a="http://schemas.openxmlformats.org/drawingml/2006/main" name="Default">
  <a:themeElements>
    <a:clrScheme name="Default">
      <a:dk1>
        <a:srgbClr val="000000"/>
      </a:dk1>
      <a:lt1>
        <a:srgbClr val="EEECE1"/>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round/>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
              <a:solidFill>
                <a:srgbClr val="000000"/>
              </a:solidFill>
            </a:uFill>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round/>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
              <a:solidFill>
                <a:srgbClr val="000000"/>
              </a:solidFill>
            </a:uFill>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round/>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
              <a:solidFill>
                <a:srgbClr val="000000"/>
              </a:solidFill>
            </a:uFill>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round/>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
              <a:solidFill>
                <a:srgbClr val="000000"/>
              </a:solidFill>
            </a:uFill>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78</TotalTime>
  <Words>1494</Words>
  <Application>Microsoft Macintosh PowerPoint</Application>
  <PresentationFormat>On-screen Show (4:3)</PresentationFormat>
  <Paragraphs>236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DXB002</cp:lastModifiedBy>
  <cp:revision>6</cp:revision>
  <dcterms:modified xsi:type="dcterms:W3CDTF">2014-07-03T13:13:18Z</dcterms:modified>
</cp:coreProperties>
</file>